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4" r:id="rId6"/>
    <p:sldId id="275" r:id="rId7"/>
    <p:sldId id="297" r:id="rId8"/>
    <p:sldId id="300" r:id="rId9"/>
    <p:sldId id="299" r:id="rId10"/>
    <p:sldId id="284" r:id="rId11"/>
    <p:sldId id="290" r:id="rId12"/>
    <p:sldId id="280" r:id="rId13"/>
    <p:sldId id="289" r:id="rId14"/>
    <p:sldId id="302" r:id="rId15"/>
    <p:sldId id="293" r:id="rId16"/>
    <p:sldId id="301" r:id="rId17"/>
    <p:sldId id="303" r:id="rId18"/>
    <p:sldId id="304" r:id="rId19"/>
    <p:sldId id="294" r:id="rId20"/>
    <p:sldId id="296" r:id="rId21"/>
    <p:sldId id="295" r:id="rId22"/>
    <p:sldId id="305" r:id="rId23"/>
    <p:sldId id="306" r:id="rId24"/>
    <p:sldId id="292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291" r:id="rId34"/>
    <p:sldId id="316" r:id="rId35"/>
    <p:sldId id="315" r:id="rId36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 Rudling" initials="P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6409E-2D4E-48F7-A47A-4B211478A012}" v="31" dt="2023-03-27T09:11:40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6"/>
  </p:normalViewPr>
  <p:slideViewPr>
    <p:cSldViewPr>
      <p:cViewPr varScale="1">
        <p:scale>
          <a:sx n="106" d="100"/>
          <a:sy n="106" d="100"/>
        </p:scale>
        <p:origin x="18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8536B-7442-4A92-BFE3-CC2FB9DD5A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836F7D2-F99E-4415-A17B-26E58CDF094F}">
      <dgm:prSet/>
      <dgm:spPr/>
      <dgm:t>
        <a:bodyPr/>
        <a:lstStyle/>
        <a:p>
          <a:r>
            <a:rPr lang="en-GB" b="1"/>
            <a:t>Top 20% gained a Grade 7 and above. </a:t>
          </a:r>
          <a:endParaRPr lang="en-US"/>
        </a:p>
      </dgm:t>
    </dgm:pt>
    <dgm:pt modelId="{F5382CF6-C235-4172-9554-ECEDD18B5B12}" type="parTrans" cxnId="{3D4A12CD-AE98-4D81-BDD9-C0A7CDA2F96F}">
      <dgm:prSet/>
      <dgm:spPr/>
      <dgm:t>
        <a:bodyPr/>
        <a:lstStyle/>
        <a:p>
          <a:endParaRPr lang="en-US"/>
        </a:p>
      </dgm:t>
    </dgm:pt>
    <dgm:pt modelId="{4D06D870-E3CD-49D2-A8D8-35C0550E4FAC}" type="sibTrans" cxnId="{3D4A12CD-AE98-4D81-BDD9-C0A7CDA2F96F}">
      <dgm:prSet/>
      <dgm:spPr/>
      <dgm:t>
        <a:bodyPr/>
        <a:lstStyle/>
        <a:p>
          <a:endParaRPr lang="en-US"/>
        </a:p>
      </dgm:t>
    </dgm:pt>
    <dgm:pt modelId="{79816CB9-9C9F-450A-9DE2-60FA3126EBB7}">
      <dgm:prSet/>
      <dgm:spPr/>
      <dgm:t>
        <a:bodyPr/>
        <a:lstStyle/>
        <a:p>
          <a:r>
            <a:rPr lang="en-GB" b="1"/>
            <a:t>Top 3% gained a Grade 9 </a:t>
          </a:r>
          <a:endParaRPr lang="en-US"/>
        </a:p>
      </dgm:t>
    </dgm:pt>
    <dgm:pt modelId="{36ABA5AB-441C-4A78-8111-3C6970EF8B50}" type="parTrans" cxnId="{DC3BB5A3-558A-4E88-92CC-888AEF287B8F}">
      <dgm:prSet/>
      <dgm:spPr/>
      <dgm:t>
        <a:bodyPr/>
        <a:lstStyle/>
        <a:p>
          <a:endParaRPr lang="en-US"/>
        </a:p>
      </dgm:t>
    </dgm:pt>
    <dgm:pt modelId="{8A424BBA-6DBF-43A0-BBB9-4C4D9D86AF75}" type="sibTrans" cxnId="{DC3BB5A3-558A-4E88-92CC-888AEF287B8F}">
      <dgm:prSet/>
      <dgm:spPr/>
      <dgm:t>
        <a:bodyPr/>
        <a:lstStyle/>
        <a:p>
          <a:endParaRPr lang="en-US"/>
        </a:p>
      </dgm:t>
    </dgm:pt>
    <dgm:pt modelId="{2D210DB3-E250-4C15-8B31-796738138840}" type="pres">
      <dgm:prSet presAssocID="{3788536B-7442-4A92-BFE3-CC2FB9DD5AC3}" presName="root" presStyleCnt="0">
        <dgm:presLayoutVars>
          <dgm:dir/>
          <dgm:resizeHandles val="exact"/>
        </dgm:presLayoutVars>
      </dgm:prSet>
      <dgm:spPr/>
    </dgm:pt>
    <dgm:pt modelId="{614E8FEC-F184-420E-82DA-4DE309DF937F}" type="pres">
      <dgm:prSet presAssocID="{9836F7D2-F99E-4415-A17B-26E58CDF094F}" presName="compNode" presStyleCnt="0"/>
      <dgm:spPr/>
    </dgm:pt>
    <dgm:pt modelId="{104A01C0-D689-406A-9A13-14A56EDB0CCA}" type="pres">
      <dgm:prSet presAssocID="{9836F7D2-F99E-4415-A17B-26E58CDF094F}" presName="bgRect" presStyleLbl="bgShp" presStyleIdx="0" presStyleCnt="2"/>
      <dgm:spPr/>
    </dgm:pt>
    <dgm:pt modelId="{BA7162C1-6051-48F4-804D-337C393CD124}" type="pres">
      <dgm:prSet presAssocID="{9836F7D2-F99E-4415-A17B-26E58CDF094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1077F48F-0F17-4237-99FF-90B45CCCBEB3}" type="pres">
      <dgm:prSet presAssocID="{9836F7D2-F99E-4415-A17B-26E58CDF094F}" presName="spaceRect" presStyleCnt="0"/>
      <dgm:spPr/>
    </dgm:pt>
    <dgm:pt modelId="{9B93C41B-681D-4B31-B004-44C8FD758DE6}" type="pres">
      <dgm:prSet presAssocID="{9836F7D2-F99E-4415-A17B-26E58CDF094F}" presName="parTx" presStyleLbl="revTx" presStyleIdx="0" presStyleCnt="2">
        <dgm:presLayoutVars>
          <dgm:chMax val="0"/>
          <dgm:chPref val="0"/>
        </dgm:presLayoutVars>
      </dgm:prSet>
      <dgm:spPr/>
    </dgm:pt>
    <dgm:pt modelId="{BB1E6EF3-4C21-4099-BDEB-058610B281EF}" type="pres">
      <dgm:prSet presAssocID="{4D06D870-E3CD-49D2-A8D8-35C0550E4FAC}" presName="sibTrans" presStyleCnt="0"/>
      <dgm:spPr/>
    </dgm:pt>
    <dgm:pt modelId="{C60BDB96-DAD6-4311-A80C-5E32C1ABA1A4}" type="pres">
      <dgm:prSet presAssocID="{79816CB9-9C9F-450A-9DE2-60FA3126EBB7}" presName="compNode" presStyleCnt="0"/>
      <dgm:spPr/>
    </dgm:pt>
    <dgm:pt modelId="{72E27CD5-869E-4BA2-8AED-A230286D8351}" type="pres">
      <dgm:prSet presAssocID="{79816CB9-9C9F-450A-9DE2-60FA3126EBB7}" presName="bgRect" presStyleLbl="bgShp" presStyleIdx="1" presStyleCnt="2"/>
      <dgm:spPr/>
    </dgm:pt>
    <dgm:pt modelId="{2CAEF7E9-938A-4CFC-9E2F-E922766557AE}" type="pres">
      <dgm:prSet presAssocID="{79816CB9-9C9F-450A-9DE2-60FA3126EBB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7C887C38-9D49-4410-80C9-839C9FFDF654}" type="pres">
      <dgm:prSet presAssocID="{79816CB9-9C9F-450A-9DE2-60FA3126EBB7}" presName="spaceRect" presStyleCnt="0"/>
      <dgm:spPr/>
    </dgm:pt>
    <dgm:pt modelId="{D1AABD9E-1DC1-4C00-B894-D81F87531B6D}" type="pres">
      <dgm:prSet presAssocID="{79816CB9-9C9F-450A-9DE2-60FA3126EBB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9744208-018F-49AA-886D-EE63542864BE}" type="presOf" srcId="{3788536B-7442-4A92-BFE3-CC2FB9DD5AC3}" destId="{2D210DB3-E250-4C15-8B31-796738138840}" srcOrd="0" destOrd="0" presId="urn:microsoft.com/office/officeart/2018/2/layout/IconVerticalSolidList"/>
    <dgm:cxn modelId="{77E0B989-8654-4314-8732-5CDA3DC296EE}" type="presOf" srcId="{9836F7D2-F99E-4415-A17B-26E58CDF094F}" destId="{9B93C41B-681D-4B31-B004-44C8FD758DE6}" srcOrd="0" destOrd="0" presId="urn:microsoft.com/office/officeart/2018/2/layout/IconVerticalSolidList"/>
    <dgm:cxn modelId="{DC3BB5A3-558A-4E88-92CC-888AEF287B8F}" srcId="{3788536B-7442-4A92-BFE3-CC2FB9DD5AC3}" destId="{79816CB9-9C9F-450A-9DE2-60FA3126EBB7}" srcOrd="1" destOrd="0" parTransId="{36ABA5AB-441C-4A78-8111-3C6970EF8B50}" sibTransId="{8A424BBA-6DBF-43A0-BBB9-4C4D9D86AF75}"/>
    <dgm:cxn modelId="{3D4A12CD-AE98-4D81-BDD9-C0A7CDA2F96F}" srcId="{3788536B-7442-4A92-BFE3-CC2FB9DD5AC3}" destId="{9836F7D2-F99E-4415-A17B-26E58CDF094F}" srcOrd="0" destOrd="0" parTransId="{F5382CF6-C235-4172-9554-ECEDD18B5B12}" sibTransId="{4D06D870-E3CD-49D2-A8D8-35C0550E4FAC}"/>
    <dgm:cxn modelId="{DBAEDEFD-F3D9-409E-AAFE-7B54235A55C2}" type="presOf" srcId="{79816CB9-9C9F-450A-9DE2-60FA3126EBB7}" destId="{D1AABD9E-1DC1-4C00-B894-D81F87531B6D}" srcOrd="0" destOrd="0" presId="urn:microsoft.com/office/officeart/2018/2/layout/IconVerticalSolidList"/>
    <dgm:cxn modelId="{B892A051-10B8-4D28-B7F2-A81F7CE1D2A0}" type="presParOf" srcId="{2D210DB3-E250-4C15-8B31-796738138840}" destId="{614E8FEC-F184-420E-82DA-4DE309DF937F}" srcOrd="0" destOrd="0" presId="urn:microsoft.com/office/officeart/2018/2/layout/IconVerticalSolidList"/>
    <dgm:cxn modelId="{302D3A49-6A70-4EF8-BF93-C82D4BD7A287}" type="presParOf" srcId="{614E8FEC-F184-420E-82DA-4DE309DF937F}" destId="{104A01C0-D689-406A-9A13-14A56EDB0CCA}" srcOrd="0" destOrd="0" presId="urn:microsoft.com/office/officeart/2018/2/layout/IconVerticalSolidList"/>
    <dgm:cxn modelId="{B56A3D57-45ED-4666-8A5E-6324CA5224E4}" type="presParOf" srcId="{614E8FEC-F184-420E-82DA-4DE309DF937F}" destId="{BA7162C1-6051-48F4-804D-337C393CD124}" srcOrd="1" destOrd="0" presId="urn:microsoft.com/office/officeart/2018/2/layout/IconVerticalSolidList"/>
    <dgm:cxn modelId="{2F4670C2-0F08-4A44-A040-84DADA0CD192}" type="presParOf" srcId="{614E8FEC-F184-420E-82DA-4DE309DF937F}" destId="{1077F48F-0F17-4237-99FF-90B45CCCBEB3}" srcOrd="2" destOrd="0" presId="urn:microsoft.com/office/officeart/2018/2/layout/IconVerticalSolidList"/>
    <dgm:cxn modelId="{9762888A-CFA0-469E-BA36-29F02FB0A50B}" type="presParOf" srcId="{614E8FEC-F184-420E-82DA-4DE309DF937F}" destId="{9B93C41B-681D-4B31-B004-44C8FD758DE6}" srcOrd="3" destOrd="0" presId="urn:microsoft.com/office/officeart/2018/2/layout/IconVerticalSolidList"/>
    <dgm:cxn modelId="{5E71C42C-A855-4393-8476-25C78F9CF46F}" type="presParOf" srcId="{2D210DB3-E250-4C15-8B31-796738138840}" destId="{BB1E6EF3-4C21-4099-BDEB-058610B281EF}" srcOrd="1" destOrd="0" presId="urn:microsoft.com/office/officeart/2018/2/layout/IconVerticalSolidList"/>
    <dgm:cxn modelId="{13C80114-EC08-41D3-9E8F-CA4405D6991D}" type="presParOf" srcId="{2D210DB3-E250-4C15-8B31-796738138840}" destId="{C60BDB96-DAD6-4311-A80C-5E32C1ABA1A4}" srcOrd="2" destOrd="0" presId="urn:microsoft.com/office/officeart/2018/2/layout/IconVerticalSolidList"/>
    <dgm:cxn modelId="{7E814295-F5FD-4CD8-8987-7F31E6644F48}" type="presParOf" srcId="{C60BDB96-DAD6-4311-A80C-5E32C1ABA1A4}" destId="{72E27CD5-869E-4BA2-8AED-A230286D8351}" srcOrd="0" destOrd="0" presId="urn:microsoft.com/office/officeart/2018/2/layout/IconVerticalSolidList"/>
    <dgm:cxn modelId="{DBC63E7E-0CB9-483C-9F62-A864998E511D}" type="presParOf" srcId="{C60BDB96-DAD6-4311-A80C-5E32C1ABA1A4}" destId="{2CAEF7E9-938A-4CFC-9E2F-E922766557AE}" srcOrd="1" destOrd="0" presId="urn:microsoft.com/office/officeart/2018/2/layout/IconVerticalSolidList"/>
    <dgm:cxn modelId="{7AB598A0-91EF-40EE-9341-89E40DF7E26C}" type="presParOf" srcId="{C60BDB96-DAD6-4311-A80C-5E32C1ABA1A4}" destId="{7C887C38-9D49-4410-80C9-839C9FFDF654}" srcOrd="2" destOrd="0" presId="urn:microsoft.com/office/officeart/2018/2/layout/IconVerticalSolidList"/>
    <dgm:cxn modelId="{060904B6-2DBF-4B46-BAC6-9A274E43F079}" type="presParOf" srcId="{C60BDB96-DAD6-4311-A80C-5E32C1ABA1A4}" destId="{D1AABD9E-1DC1-4C00-B894-D81F87531B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E67208-4055-4754-90F7-01DE9887641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3F905C3-2089-4125-8032-3DA84B83E6AA}">
      <dgm:prSet/>
      <dgm:spPr/>
      <dgm:t>
        <a:bodyPr/>
        <a:lstStyle/>
        <a:p>
          <a:r>
            <a:rPr lang="en-GB" dirty="0"/>
            <a:t>- Wellbeing Hubs and pre-exam mindfulness rooms </a:t>
          </a:r>
          <a:endParaRPr lang="en-US" dirty="0"/>
        </a:p>
      </dgm:t>
    </dgm:pt>
    <dgm:pt modelId="{0FF1D139-198E-4A0A-B59E-C9C4CA167C9A}" type="parTrans" cxnId="{57705B83-9281-4B18-8A16-B2D0D83E599C}">
      <dgm:prSet/>
      <dgm:spPr/>
      <dgm:t>
        <a:bodyPr/>
        <a:lstStyle/>
        <a:p>
          <a:endParaRPr lang="en-US"/>
        </a:p>
      </dgm:t>
    </dgm:pt>
    <dgm:pt modelId="{DE16F2C4-053E-4B52-9016-A1D9895E6A87}" type="sibTrans" cxnId="{57705B83-9281-4B18-8A16-B2D0D83E599C}">
      <dgm:prSet/>
      <dgm:spPr/>
      <dgm:t>
        <a:bodyPr/>
        <a:lstStyle/>
        <a:p>
          <a:endParaRPr lang="en-US"/>
        </a:p>
      </dgm:t>
    </dgm:pt>
    <dgm:pt modelId="{F9EF1402-2083-4433-B1E1-AC6D00517F12}">
      <dgm:prSet/>
      <dgm:spPr/>
      <dgm:t>
        <a:bodyPr/>
        <a:lstStyle/>
        <a:p>
          <a:r>
            <a:rPr lang="en-GB"/>
            <a:t>- Mental Health First Aiders </a:t>
          </a:r>
          <a:endParaRPr lang="en-US"/>
        </a:p>
      </dgm:t>
    </dgm:pt>
    <dgm:pt modelId="{7FF3175F-CB8E-45EC-951F-EBACD8D4C141}" type="parTrans" cxnId="{F9844476-F198-4C90-AE3B-402537265FA5}">
      <dgm:prSet/>
      <dgm:spPr/>
      <dgm:t>
        <a:bodyPr/>
        <a:lstStyle/>
        <a:p>
          <a:endParaRPr lang="en-US"/>
        </a:p>
      </dgm:t>
    </dgm:pt>
    <dgm:pt modelId="{4A303765-A401-4A89-ADF6-14451D064F25}" type="sibTrans" cxnId="{F9844476-F198-4C90-AE3B-402537265FA5}">
      <dgm:prSet/>
      <dgm:spPr/>
      <dgm:t>
        <a:bodyPr/>
        <a:lstStyle/>
        <a:p>
          <a:endParaRPr lang="en-US"/>
        </a:p>
      </dgm:t>
    </dgm:pt>
    <dgm:pt modelId="{53AD8A8B-E2BC-489B-8705-A4A7E79E0B15}">
      <dgm:prSet/>
      <dgm:spPr/>
      <dgm:t>
        <a:bodyPr/>
        <a:lstStyle/>
        <a:p>
          <a:r>
            <a:rPr lang="en-GB"/>
            <a:t>- Cognitive Behavioural Therapy Courses</a:t>
          </a:r>
          <a:endParaRPr lang="en-US"/>
        </a:p>
      </dgm:t>
    </dgm:pt>
    <dgm:pt modelId="{B541A104-543B-4D66-B270-627BCCFDB718}" type="parTrans" cxnId="{09B1A653-1103-4128-852F-6AD1BD60748C}">
      <dgm:prSet/>
      <dgm:spPr/>
      <dgm:t>
        <a:bodyPr/>
        <a:lstStyle/>
        <a:p>
          <a:endParaRPr lang="en-US"/>
        </a:p>
      </dgm:t>
    </dgm:pt>
    <dgm:pt modelId="{0D99A281-6576-4414-92A8-18A606CDBFED}" type="sibTrans" cxnId="{09B1A653-1103-4128-852F-6AD1BD60748C}">
      <dgm:prSet/>
      <dgm:spPr/>
      <dgm:t>
        <a:bodyPr/>
        <a:lstStyle/>
        <a:p>
          <a:endParaRPr lang="en-US"/>
        </a:p>
      </dgm:t>
    </dgm:pt>
    <dgm:pt modelId="{076F518E-DA9F-4E22-8947-B3A32F321FAC}">
      <dgm:prSet/>
      <dgm:spPr/>
      <dgm:t>
        <a:bodyPr/>
        <a:lstStyle/>
        <a:p>
          <a:r>
            <a:rPr lang="en-GB"/>
            <a:t>- Pilates, Body Balance and Body Pump classes</a:t>
          </a:r>
          <a:endParaRPr lang="en-US"/>
        </a:p>
      </dgm:t>
    </dgm:pt>
    <dgm:pt modelId="{080D7065-9958-4939-9635-C03F74627A66}" type="parTrans" cxnId="{EC4660D3-698C-4BC2-BE9D-15BADF9D9416}">
      <dgm:prSet/>
      <dgm:spPr/>
      <dgm:t>
        <a:bodyPr/>
        <a:lstStyle/>
        <a:p>
          <a:endParaRPr lang="en-US"/>
        </a:p>
      </dgm:t>
    </dgm:pt>
    <dgm:pt modelId="{DF2A3F56-980D-418A-AFDD-576F9C587370}" type="sibTrans" cxnId="{EC4660D3-698C-4BC2-BE9D-15BADF9D9416}">
      <dgm:prSet/>
      <dgm:spPr/>
      <dgm:t>
        <a:bodyPr/>
        <a:lstStyle/>
        <a:p>
          <a:endParaRPr lang="en-US"/>
        </a:p>
      </dgm:t>
    </dgm:pt>
    <dgm:pt modelId="{07F52DEA-61B2-4177-9ED2-E55728486DF2}">
      <dgm:prSet/>
      <dgm:spPr/>
      <dgm:t>
        <a:bodyPr/>
        <a:lstStyle/>
        <a:p>
          <a:r>
            <a:rPr lang="en-GB"/>
            <a:t>- Activity choices on Tuesday afternoons </a:t>
          </a:r>
          <a:endParaRPr lang="en-US"/>
        </a:p>
      </dgm:t>
    </dgm:pt>
    <dgm:pt modelId="{0A8CD341-AF94-41C9-B160-81F3B34136E8}" type="parTrans" cxnId="{E2AE461B-0CBD-4FE7-B41E-C423F7444DA7}">
      <dgm:prSet/>
      <dgm:spPr/>
      <dgm:t>
        <a:bodyPr/>
        <a:lstStyle/>
        <a:p>
          <a:endParaRPr lang="en-US"/>
        </a:p>
      </dgm:t>
    </dgm:pt>
    <dgm:pt modelId="{C6FFA07E-B098-497A-876B-8A329CF9D8F1}" type="sibTrans" cxnId="{E2AE461B-0CBD-4FE7-B41E-C423F7444DA7}">
      <dgm:prSet/>
      <dgm:spPr/>
      <dgm:t>
        <a:bodyPr/>
        <a:lstStyle/>
        <a:p>
          <a:endParaRPr lang="en-US"/>
        </a:p>
      </dgm:t>
    </dgm:pt>
    <dgm:pt modelId="{80F9F5B3-6566-4F39-A2F2-609DC0699834}">
      <dgm:prSet/>
      <dgm:spPr/>
      <dgm:t>
        <a:bodyPr/>
        <a:lstStyle/>
        <a:p>
          <a:r>
            <a:rPr lang="en-GB"/>
            <a:t>- Study clinics and support sessions </a:t>
          </a:r>
          <a:endParaRPr lang="en-US"/>
        </a:p>
      </dgm:t>
    </dgm:pt>
    <dgm:pt modelId="{188C45E3-2D86-4316-96AC-0498F3989918}" type="parTrans" cxnId="{2890DD0E-E195-47F9-B545-CD66F8095813}">
      <dgm:prSet/>
      <dgm:spPr/>
      <dgm:t>
        <a:bodyPr/>
        <a:lstStyle/>
        <a:p>
          <a:endParaRPr lang="en-US"/>
        </a:p>
      </dgm:t>
    </dgm:pt>
    <dgm:pt modelId="{D3EA8E0D-8DA5-4CBF-8789-2E5257E3A33A}" type="sibTrans" cxnId="{2890DD0E-E195-47F9-B545-CD66F8095813}">
      <dgm:prSet/>
      <dgm:spPr/>
      <dgm:t>
        <a:bodyPr/>
        <a:lstStyle/>
        <a:p>
          <a:endParaRPr lang="en-US"/>
        </a:p>
      </dgm:t>
    </dgm:pt>
    <dgm:pt modelId="{8DC3AB12-FB0F-4ABE-BD80-02B7C0895B26}">
      <dgm:prSet/>
      <dgm:spPr/>
      <dgm:t>
        <a:bodyPr/>
        <a:lstStyle/>
        <a:p>
          <a:r>
            <a:rPr lang="en-GB"/>
            <a:t>- Revision guides, organisers and notes</a:t>
          </a:r>
          <a:endParaRPr lang="en-US"/>
        </a:p>
      </dgm:t>
    </dgm:pt>
    <dgm:pt modelId="{6481F8F7-E810-4FE7-BDEA-070AE643F328}" type="parTrans" cxnId="{08755FCB-1F0F-4AF0-9C8E-47EC49CA89C7}">
      <dgm:prSet/>
      <dgm:spPr/>
      <dgm:t>
        <a:bodyPr/>
        <a:lstStyle/>
        <a:p>
          <a:endParaRPr lang="en-US"/>
        </a:p>
      </dgm:t>
    </dgm:pt>
    <dgm:pt modelId="{59A1EE75-5D23-4B18-BD07-F6A5C5FE181B}" type="sibTrans" cxnId="{08755FCB-1F0F-4AF0-9C8E-47EC49CA89C7}">
      <dgm:prSet/>
      <dgm:spPr/>
      <dgm:t>
        <a:bodyPr/>
        <a:lstStyle/>
        <a:p>
          <a:endParaRPr lang="en-US"/>
        </a:p>
      </dgm:t>
    </dgm:pt>
    <dgm:pt modelId="{9B2B99C8-088D-49F0-BA93-D68C5C486670}">
      <dgm:prSet/>
      <dgm:spPr/>
      <dgm:t>
        <a:bodyPr/>
        <a:lstStyle/>
        <a:p>
          <a:r>
            <a:rPr lang="en-GB"/>
            <a:t>- Mock examination practice</a:t>
          </a:r>
          <a:endParaRPr lang="en-US"/>
        </a:p>
      </dgm:t>
    </dgm:pt>
    <dgm:pt modelId="{C0A9BE0B-03AE-4BB7-BEBA-BC4FE78A9F11}" type="parTrans" cxnId="{FBFAEC05-1196-482B-9C4D-AA85B9E13C7F}">
      <dgm:prSet/>
      <dgm:spPr/>
      <dgm:t>
        <a:bodyPr/>
        <a:lstStyle/>
        <a:p>
          <a:endParaRPr lang="en-US"/>
        </a:p>
      </dgm:t>
    </dgm:pt>
    <dgm:pt modelId="{AC3A911E-55D0-4FE2-9847-7A794FC3D759}" type="sibTrans" cxnId="{FBFAEC05-1196-482B-9C4D-AA85B9E13C7F}">
      <dgm:prSet/>
      <dgm:spPr/>
      <dgm:t>
        <a:bodyPr/>
        <a:lstStyle/>
        <a:p>
          <a:endParaRPr lang="en-US"/>
        </a:p>
      </dgm:t>
    </dgm:pt>
    <dgm:pt modelId="{07E0F899-6D78-4678-A241-23AB0A4B061B}">
      <dgm:prSet/>
      <dgm:spPr/>
      <dgm:t>
        <a:bodyPr/>
        <a:lstStyle/>
        <a:p>
          <a:r>
            <a:rPr lang="en-GB"/>
            <a:t>A wide trip, club and extra-curricular programme</a:t>
          </a:r>
          <a:endParaRPr lang="en-US"/>
        </a:p>
      </dgm:t>
    </dgm:pt>
    <dgm:pt modelId="{5022B09D-5209-43AA-A6CA-B63C3AF3116C}" type="parTrans" cxnId="{9D86BA61-AB71-4504-97E1-3CD14EB6C0CC}">
      <dgm:prSet/>
      <dgm:spPr/>
      <dgm:t>
        <a:bodyPr/>
        <a:lstStyle/>
        <a:p>
          <a:endParaRPr lang="en-US"/>
        </a:p>
      </dgm:t>
    </dgm:pt>
    <dgm:pt modelId="{A5BBCBBB-CE08-4291-A1BB-D72586C5D658}" type="sibTrans" cxnId="{9D86BA61-AB71-4504-97E1-3CD14EB6C0CC}">
      <dgm:prSet/>
      <dgm:spPr/>
      <dgm:t>
        <a:bodyPr/>
        <a:lstStyle/>
        <a:p>
          <a:endParaRPr lang="en-US"/>
        </a:p>
      </dgm:t>
    </dgm:pt>
    <dgm:pt modelId="{47A576EB-04E4-4974-89A5-54C372C09998}">
      <dgm:prSet/>
      <dgm:spPr/>
      <dgm:t>
        <a:bodyPr/>
        <a:lstStyle/>
        <a:p>
          <a:r>
            <a:rPr lang="en-GB"/>
            <a:t>-PSHE sessions on managing stress and anxiety.</a:t>
          </a:r>
          <a:endParaRPr lang="en-US"/>
        </a:p>
      </dgm:t>
    </dgm:pt>
    <dgm:pt modelId="{32A887F6-48C1-476F-9F31-A38D5A20CC31}" type="parTrans" cxnId="{E4EAA581-6AB0-48EA-85C7-CB99445BFE3F}">
      <dgm:prSet/>
      <dgm:spPr/>
      <dgm:t>
        <a:bodyPr/>
        <a:lstStyle/>
        <a:p>
          <a:endParaRPr lang="en-US"/>
        </a:p>
      </dgm:t>
    </dgm:pt>
    <dgm:pt modelId="{262EFAE4-61C6-4B51-B611-8214B88B8E30}" type="sibTrans" cxnId="{E4EAA581-6AB0-48EA-85C7-CB99445BFE3F}">
      <dgm:prSet/>
      <dgm:spPr/>
      <dgm:t>
        <a:bodyPr/>
        <a:lstStyle/>
        <a:p>
          <a:endParaRPr lang="en-US"/>
        </a:p>
      </dgm:t>
    </dgm:pt>
    <dgm:pt modelId="{5C544DEB-65F9-4CB8-A457-DE8132D3D553}" type="pres">
      <dgm:prSet presAssocID="{C4E67208-4055-4754-90F7-01DE9887641A}" presName="diagram" presStyleCnt="0">
        <dgm:presLayoutVars>
          <dgm:dir/>
          <dgm:resizeHandles val="exact"/>
        </dgm:presLayoutVars>
      </dgm:prSet>
      <dgm:spPr/>
    </dgm:pt>
    <dgm:pt modelId="{C18527AA-1E83-4A07-8806-5090594013F1}" type="pres">
      <dgm:prSet presAssocID="{43F905C3-2089-4125-8032-3DA84B83E6AA}" presName="node" presStyleLbl="node1" presStyleIdx="0" presStyleCnt="10">
        <dgm:presLayoutVars>
          <dgm:bulletEnabled val="1"/>
        </dgm:presLayoutVars>
      </dgm:prSet>
      <dgm:spPr/>
    </dgm:pt>
    <dgm:pt modelId="{AC2879EC-7B61-417D-80AA-FFBB8ACC22BB}" type="pres">
      <dgm:prSet presAssocID="{DE16F2C4-053E-4B52-9016-A1D9895E6A87}" presName="sibTrans" presStyleCnt="0"/>
      <dgm:spPr/>
    </dgm:pt>
    <dgm:pt modelId="{E5619413-4F6B-407E-AA3C-104988818317}" type="pres">
      <dgm:prSet presAssocID="{F9EF1402-2083-4433-B1E1-AC6D00517F12}" presName="node" presStyleLbl="node1" presStyleIdx="1" presStyleCnt="10">
        <dgm:presLayoutVars>
          <dgm:bulletEnabled val="1"/>
        </dgm:presLayoutVars>
      </dgm:prSet>
      <dgm:spPr/>
    </dgm:pt>
    <dgm:pt modelId="{CF3CC35E-1D4A-4814-866A-8B45B041B2BA}" type="pres">
      <dgm:prSet presAssocID="{4A303765-A401-4A89-ADF6-14451D064F25}" presName="sibTrans" presStyleCnt="0"/>
      <dgm:spPr/>
    </dgm:pt>
    <dgm:pt modelId="{24A9B9E4-C950-4C0F-BB1B-B8CA9E4C399E}" type="pres">
      <dgm:prSet presAssocID="{53AD8A8B-E2BC-489B-8705-A4A7E79E0B15}" presName="node" presStyleLbl="node1" presStyleIdx="2" presStyleCnt="10">
        <dgm:presLayoutVars>
          <dgm:bulletEnabled val="1"/>
        </dgm:presLayoutVars>
      </dgm:prSet>
      <dgm:spPr/>
    </dgm:pt>
    <dgm:pt modelId="{44D0F398-EDDD-4D9C-8AF0-2817F6CA9E1A}" type="pres">
      <dgm:prSet presAssocID="{0D99A281-6576-4414-92A8-18A606CDBFED}" presName="sibTrans" presStyleCnt="0"/>
      <dgm:spPr/>
    </dgm:pt>
    <dgm:pt modelId="{58AAB6B3-093D-4F13-9AE8-1AE10A041E4F}" type="pres">
      <dgm:prSet presAssocID="{076F518E-DA9F-4E22-8947-B3A32F321FAC}" presName="node" presStyleLbl="node1" presStyleIdx="3" presStyleCnt="10">
        <dgm:presLayoutVars>
          <dgm:bulletEnabled val="1"/>
        </dgm:presLayoutVars>
      </dgm:prSet>
      <dgm:spPr/>
    </dgm:pt>
    <dgm:pt modelId="{F1F70AEE-87A1-4828-ACE4-1CF6F37E3E56}" type="pres">
      <dgm:prSet presAssocID="{DF2A3F56-980D-418A-AFDD-576F9C587370}" presName="sibTrans" presStyleCnt="0"/>
      <dgm:spPr/>
    </dgm:pt>
    <dgm:pt modelId="{A262ADED-AA64-4008-A651-8A96886B0075}" type="pres">
      <dgm:prSet presAssocID="{07F52DEA-61B2-4177-9ED2-E55728486DF2}" presName="node" presStyleLbl="node1" presStyleIdx="4" presStyleCnt="10">
        <dgm:presLayoutVars>
          <dgm:bulletEnabled val="1"/>
        </dgm:presLayoutVars>
      </dgm:prSet>
      <dgm:spPr/>
    </dgm:pt>
    <dgm:pt modelId="{CCE47BF2-88E0-4151-81A5-B2B110283AD6}" type="pres">
      <dgm:prSet presAssocID="{C6FFA07E-B098-497A-876B-8A329CF9D8F1}" presName="sibTrans" presStyleCnt="0"/>
      <dgm:spPr/>
    </dgm:pt>
    <dgm:pt modelId="{AD8A359E-A217-4BA6-980D-C08A533FF192}" type="pres">
      <dgm:prSet presAssocID="{80F9F5B3-6566-4F39-A2F2-609DC0699834}" presName="node" presStyleLbl="node1" presStyleIdx="5" presStyleCnt="10">
        <dgm:presLayoutVars>
          <dgm:bulletEnabled val="1"/>
        </dgm:presLayoutVars>
      </dgm:prSet>
      <dgm:spPr/>
    </dgm:pt>
    <dgm:pt modelId="{3F62A8FB-150A-4FCD-BEFE-2DD714EFCB29}" type="pres">
      <dgm:prSet presAssocID="{D3EA8E0D-8DA5-4CBF-8789-2E5257E3A33A}" presName="sibTrans" presStyleCnt="0"/>
      <dgm:spPr/>
    </dgm:pt>
    <dgm:pt modelId="{AB00BE84-73AF-4E78-88F3-A643914104A8}" type="pres">
      <dgm:prSet presAssocID="{8DC3AB12-FB0F-4ABE-BD80-02B7C0895B26}" presName="node" presStyleLbl="node1" presStyleIdx="6" presStyleCnt="10">
        <dgm:presLayoutVars>
          <dgm:bulletEnabled val="1"/>
        </dgm:presLayoutVars>
      </dgm:prSet>
      <dgm:spPr/>
    </dgm:pt>
    <dgm:pt modelId="{6CBE6F56-1DB1-4C60-8309-872C9F707CF3}" type="pres">
      <dgm:prSet presAssocID="{59A1EE75-5D23-4B18-BD07-F6A5C5FE181B}" presName="sibTrans" presStyleCnt="0"/>
      <dgm:spPr/>
    </dgm:pt>
    <dgm:pt modelId="{375B5C82-1A0D-4A59-A5BD-A22E90C63776}" type="pres">
      <dgm:prSet presAssocID="{9B2B99C8-088D-49F0-BA93-D68C5C486670}" presName="node" presStyleLbl="node1" presStyleIdx="7" presStyleCnt="10">
        <dgm:presLayoutVars>
          <dgm:bulletEnabled val="1"/>
        </dgm:presLayoutVars>
      </dgm:prSet>
      <dgm:spPr/>
    </dgm:pt>
    <dgm:pt modelId="{0423DAC6-C648-4F44-A747-322E3EFA6564}" type="pres">
      <dgm:prSet presAssocID="{AC3A911E-55D0-4FE2-9847-7A794FC3D759}" presName="sibTrans" presStyleCnt="0"/>
      <dgm:spPr/>
    </dgm:pt>
    <dgm:pt modelId="{0344D78D-EC69-4396-8F52-683C6CF7A94F}" type="pres">
      <dgm:prSet presAssocID="{07E0F899-6D78-4678-A241-23AB0A4B061B}" presName="node" presStyleLbl="node1" presStyleIdx="8" presStyleCnt="10">
        <dgm:presLayoutVars>
          <dgm:bulletEnabled val="1"/>
        </dgm:presLayoutVars>
      </dgm:prSet>
      <dgm:spPr/>
    </dgm:pt>
    <dgm:pt modelId="{CAAE2D6D-E58B-4974-8D69-E93C2CAA27F9}" type="pres">
      <dgm:prSet presAssocID="{A5BBCBBB-CE08-4291-A1BB-D72586C5D658}" presName="sibTrans" presStyleCnt="0"/>
      <dgm:spPr/>
    </dgm:pt>
    <dgm:pt modelId="{A1D7EFB2-623B-4BF6-A826-928133EC93ED}" type="pres">
      <dgm:prSet presAssocID="{47A576EB-04E4-4974-89A5-54C372C09998}" presName="node" presStyleLbl="node1" presStyleIdx="9" presStyleCnt="10">
        <dgm:presLayoutVars>
          <dgm:bulletEnabled val="1"/>
        </dgm:presLayoutVars>
      </dgm:prSet>
      <dgm:spPr/>
    </dgm:pt>
  </dgm:ptLst>
  <dgm:cxnLst>
    <dgm:cxn modelId="{ED3CE605-1680-4B24-A82F-C368E597ED58}" type="presOf" srcId="{C4E67208-4055-4754-90F7-01DE9887641A}" destId="{5C544DEB-65F9-4CB8-A457-DE8132D3D553}" srcOrd="0" destOrd="0" presId="urn:microsoft.com/office/officeart/2005/8/layout/default"/>
    <dgm:cxn modelId="{FBFAEC05-1196-482B-9C4D-AA85B9E13C7F}" srcId="{C4E67208-4055-4754-90F7-01DE9887641A}" destId="{9B2B99C8-088D-49F0-BA93-D68C5C486670}" srcOrd="7" destOrd="0" parTransId="{C0A9BE0B-03AE-4BB7-BEBA-BC4FE78A9F11}" sibTransId="{AC3A911E-55D0-4FE2-9847-7A794FC3D759}"/>
    <dgm:cxn modelId="{FDFA260B-BC73-4004-9728-FAEF08A9C72A}" type="presOf" srcId="{43F905C3-2089-4125-8032-3DA84B83E6AA}" destId="{C18527AA-1E83-4A07-8806-5090594013F1}" srcOrd="0" destOrd="0" presId="urn:microsoft.com/office/officeart/2005/8/layout/default"/>
    <dgm:cxn modelId="{2890DD0E-E195-47F9-B545-CD66F8095813}" srcId="{C4E67208-4055-4754-90F7-01DE9887641A}" destId="{80F9F5B3-6566-4F39-A2F2-609DC0699834}" srcOrd="5" destOrd="0" parTransId="{188C45E3-2D86-4316-96AC-0498F3989918}" sibTransId="{D3EA8E0D-8DA5-4CBF-8789-2E5257E3A33A}"/>
    <dgm:cxn modelId="{0DDDA61A-74D0-4D34-8527-40083AA61B8B}" type="presOf" srcId="{07F52DEA-61B2-4177-9ED2-E55728486DF2}" destId="{A262ADED-AA64-4008-A651-8A96886B0075}" srcOrd="0" destOrd="0" presId="urn:microsoft.com/office/officeart/2005/8/layout/default"/>
    <dgm:cxn modelId="{E2AE461B-0CBD-4FE7-B41E-C423F7444DA7}" srcId="{C4E67208-4055-4754-90F7-01DE9887641A}" destId="{07F52DEA-61B2-4177-9ED2-E55728486DF2}" srcOrd="4" destOrd="0" parTransId="{0A8CD341-AF94-41C9-B160-81F3B34136E8}" sibTransId="{C6FFA07E-B098-497A-876B-8A329CF9D8F1}"/>
    <dgm:cxn modelId="{8608911C-4588-420A-A387-09E6817C1A96}" type="presOf" srcId="{8DC3AB12-FB0F-4ABE-BD80-02B7C0895B26}" destId="{AB00BE84-73AF-4E78-88F3-A643914104A8}" srcOrd="0" destOrd="0" presId="urn:microsoft.com/office/officeart/2005/8/layout/default"/>
    <dgm:cxn modelId="{2494FE24-2D63-4978-AEEB-5C89E0D9F2A9}" type="presOf" srcId="{53AD8A8B-E2BC-489B-8705-A4A7E79E0B15}" destId="{24A9B9E4-C950-4C0F-BB1B-B8CA9E4C399E}" srcOrd="0" destOrd="0" presId="urn:microsoft.com/office/officeart/2005/8/layout/default"/>
    <dgm:cxn modelId="{79BDFD35-09C3-4451-9641-DEB379E6A811}" type="presOf" srcId="{07E0F899-6D78-4678-A241-23AB0A4B061B}" destId="{0344D78D-EC69-4396-8F52-683C6CF7A94F}" srcOrd="0" destOrd="0" presId="urn:microsoft.com/office/officeart/2005/8/layout/default"/>
    <dgm:cxn modelId="{2A91275C-0CD9-4EC5-8E26-1E3FC351466D}" type="presOf" srcId="{076F518E-DA9F-4E22-8947-B3A32F321FAC}" destId="{58AAB6B3-093D-4F13-9AE8-1AE10A041E4F}" srcOrd="0" destOrd="0" presId="urn:microsoft.com/office/officeart/2005/8/layout/default"/>
    <dgm:cxn modelId="{9D86BA61-AB71-4504-97E1-3CD14EB6C0CC}" srcId="{C4E67208-4055-4754-90F7-01DE9887641A}" destId="{07E0F899-6D78-4678-A241-23AB0A4B061B}" srcOrd="8" destOrd="0" parTransId="{5022B09D-5209-43AA-A6CA-B63C3AF3116C}" sibTransId="{A5BBCBBB-CE08-4291-A1BB-D72586C5D658}"/>
    <dgm:cxn modelId="{09B1A653-1103-4128-852F-6AD1BD60748C}" srcId="{C4E67208-4055-4754-90F7-01DE9887641A}" destId="{53AD8A8B-E2BC-489B-8705-A4A7E79E0B15}" srcOrd="2" destOrd="0" parTransId="{B541A104-543B-4D66-B270-627BCCFDB718}" sibTransId="{0D99A281-6576-4414-92A8-18A606CDBFED}"/>
    <dgm:cxn modelId="{860E1174-5A74-4394-A7E4-93C4EBC9F75C}" type="presOf" srcId="{9B2B99C8-088D-49F0-BA93-D68C5C486670}" destId="{375B5C82-1A0D-4A59-A5BD-A22E90C63776}" srcOrd="0" destOrd="0" presId="urn:microsoft.com/office/officeart/2005/8/layout/default"/>
    <dgm:cxn modelId="{F9844476-F198-4C90-AE3B-402537265FA5}" srcId="{C4E67208-4055-4754-90F7-01DE9887641A}" destId="{F9EF1402-2083-4433-B1E1-AC6D00517F12}" srcOrd="1" destOrd="0" parTransId="{7FF3175F-CB8E-45EC-951F-EBACD8D4C141}" sibTransId="{4A303765-A401-4A89-ADF6-14451D064F25}"/>
    <dgm:cxn modelId="{E4EAA581-6AB0-48EA-85C7-CB99445BFE3F}" srcId="{C4E67208-4055-4754-90F7-01DE9887641A}" destId="{47A576EB-04E4-4974-89A5-54C372C09998}" srcOrd="9" destOrd="0" parTransId="{32A887F6-48C1-476F-9F31-A38D5A20CC31}" sibTransId="{262EFAE4-61C6-4B51-B611-8214B88B8E30}"/>
    <dgm:cxn modelId="{57705B83-9281-4B18-8A16-B2D0D83E599C}" srcId="{C4E67208-4055-4754-90F7-01DE9887641A}" destId="{43F905C3-2089-4125-8032-3DA84B83E6AA}" srcOrd="0" destOrd="0" parTransId="{0FF1D139-198E-4A0A-B59E-C9C4CA167C9A}" sibTransId="{DE16F2C4-053E-4B52-9016-A1D9895E6A87}"/>
    <dgm:cxn modelId="{C40AF386-3244-41B2-A133-D22D53C457D5}" type="presOf" srcId="{80F9F5B3-6566-4F39-A2F2-609DC0699834}" destId="{AD8A359E-A217-4BA6-980D-C08A533FF192}" srcOrd="0" destOrd="0" presId="urn:microsoft.com/office/officeart/2005/8/layout/default"/>
    <dgm:cxn modelId="{B282CEA0-6587-4BC0-965A-34A534D6CED4}" type="presOf" srcId="{F9EF1402-2083-4433-B1E1-AC6D00517F12}" destId="{E5619413-4F6B-407E-AA3C-104988818317}" srcOrd="0" destOrd="0" presId="urn:microsoft.com/office/officeart/2005/8/layout/default"/>
    <dgm:cxn modelId="{08755FCB-1F0F-4AF0-9C8E-47EC49CA89C7}" srcId="{C4E67208-4055-4754-90F7-01DE9887641A}" destId="{8DC3AB12-FB0F-4ABE-BD80-02B7C0895B26}" srcOrd="6" destOrd="0" parTransId="{6481F8F7-E810-4FE7-BDEA-070AE643F328}" sibTransId="{59A1EE75-5D23-4B18-BD07-F6A5C5FE181B}"/>
    <dgm:cxn modelId="{EC4660D3-698C-4BC2-BE9D-15BADF9D9416}" srcId="{C4E67208-4055-4754-90F7-01DE9887641A}" destId="{076F518E-DA9F-4E22-8947-B3A32F321FAC}" srcOrd="3" destOrd="0" parTransId="{080D7065-9958-4939-9635-C03F74627A66}" sibTransId="{DF2A3F56-980D-418A-AFDD-576F9C587370}"/>
    <dgm:cxn modelId="{9C3265E7-C444-4E79-A12B-55E0A845CC87}" type="presOf" srcId="{47A576EB-04E4-4974-89A5-54C372C09998}" destId="{A1D7EFB2-623B-4BF6-A826-928133EC93ED}" srcOrd="0" destOrd="0" presId="urn:microsoft.com/office/officeart/2005/8/layout/default"/>
    <dgm:cxn modelId="{7B53C249-A3F3-40F4-9AA5-5085CE8F1607}" type="presParOf" srcId="{5C544DEB-65F9-4CB8-A457-DE8132D3D553}" destId="{C18527AA-1E83-4A07-8806-5090594013F1}" srcOrd="0" destOrd="0" presId="urn:microsoft.com/office/officeart/2005/8/layout/default"/>
    <dgm:cxn modelId="{5EE34C2D-387F-40F4-9D2E-D1B2A4B27603}" type="presParOf" srcId="{5C544DEB-65F9-4CB8-A457-DE8132D3D553}" destId="{AC2879EC-7B61-417D-80AA-FFBB8ACC22BB}" srcOrd="1" destOrd="0" presId="urn:microsoft.com/office/officeart/2005/8/layout/default"/>
    <dgm:cxn modelId="{3C0F24B6-4DA8-4540-A034-3FF6ECA35337}" type="presParOf" srcId="{5C544DEB-65F9-4CB8-A457-DE8132D3D553}" destId="{E5619413-4F6B-407E-AA3C-104988818317}" srcOrd="2" destOrd="0" presId="urn:microsoft.com/office/officeart/2005/8/layout/default"/>
    <dgm:cxn modelId="{2D3A5339-F93F-471D-AE3D-C1118EE5E6C0}" type="presParOf" srcId="{5C544DEB-65F9-4CB8-A457-DE8132D3D553}" destId="{CF3CC35E-1D4A-4814-866A-8B45B041B2BA}" srcOrd="3" destOrd="0" presId="urn:microsoft.com/office/officeart/2005/8/layout/default"/>
    <dgm:cxn modelId="{7B1510B5-8350-4802-B176-8C4057E5D698}" type="presParOf" srcId="{5C544DEB-65F9-4CB8-A457-DE8132D3D553}" destId="{24A9B9E4-C950-4C0F-BB1B-B8CA9E4C399E}" srcOrd="4" destOrd="0" presId="urn:microsoft.com/office/officeart/2005/8/layout/default"/>
    <dgm:cxn modelId="{5C9CC4D7-9573-41DB-81C3-5AFFD7D9C2C9}" type="presParOf" srcId="{5C544DEB-65F9-4CB8-A457-DE8132D3D553}" destId="{44D0F398-EDDD-4D9C-8AF0-2817F6CA9E1A}" srcOrd="5" destOrd="0" presId="urn:microsoft.com/office/officeart/2005/8/layout/default"/>
    <dgm:cxn modelId="{27E77F5B-540E-440D-BC50-F29E035210E5}" type="presParOf" srcId="{5C544DEB-65F9-4CB8-A457-DE8132D3D553}" destId="{58AAB6B3-093D-4F13-9AE8-1AE10A041E4F}" srcOrd="6" destOrd="0" presId="urn:microsoft.com/office/officeart/2005/8/layout/default"/>
    <dgm:cxn modelId="{B5D381BE-E135-4978-8B96-F0071D46EBFA}" type="presParOf" srcId="{5C544DEB-65F9-4CB8-A457-DE8132D3D553}" destId="{F1F70AEE-87A1-4828-ACE4-1CF6F37E3E56}" srcOrd="7" destOrd="0" presId="urn:microsoft.com/office/officeart/2005/8/layout/default"/>
    <dgm:cxn modelId="{D3FFB3A7-C5B7-4E80-BACC-F0909F1892F5}" type="presParOf" srcId="{5C544DEB-65F9-4CB8-A457-DE8132D3D553}" destId="{A262ADED-AA64-4008-A651-8A96886B0075}" srcOrd="8" destOrd="0" presId="urn:microsoft.com/office/officeart/2005/8/layout/default"/>
    <dgm:cxn modelId="{F02E1BB6-BBBA-4936-B604-07AC07DC0F03}" type="presParOf" srcId="{5C544DEB-65F9-4CB8-A457-DE8132D3D553}" destId="{CCE47BF2-88E0-4151-81A5-B2B110283AD6}" srcOrd="9" destOrd="0" presId="urn:microsoft.com/office/officeart/2005/8/layout/default"/>
    <dgm:cxn modelId="{8E52404C-01A6-42CE-BF6B-83FC491F1423}" type="presParOf" srcId="{5C544DEB-65F9-4CB8-A457-DE8132D3D553}" destId="{AD8A359E-A217-4BA6-980D-C08A533FF192}" srcOrd="10" destOrd="0" presId="urn:microsoft.com/office/officeart/2005/8/layout/default"/>
    <dgm:cxn modelId="{D953C5D1-61EB-41E8-B2CF-475E9A57CBDC}" type="presParOf" srcId="{5C544DEB-65F9-4CB8-A457-DE8132D3D553}" destId="{3F62A8FB-150A-4FCD-BEFE-2DD714EFCB29}" srcOrd="11" destOrd="0" presId="urn:microsoft.com/office/officeart/2005/8/layout/default"/>
    <dgm:cxn modelId="{4FE59CDA-2319-4482-8812-A0DF88DF6BE8}" type="presParOf" srcId="{5C544DEB-65F9-4CB8-A457-DE8132D3D553}" destId="{AB00BE84-73AF-4E78-88F3-A643914104A8}" srcOrd="12" destOrd="0" presId="urn:microsoft.com/office/officeart/2005/8/layout/default"/>
    <dgm:cxn modelId="{79A8370B-7FE2-407B-BF96-E7CC94C6EEC7}" type="presParOf" srcId="{5C544DEB-65F9-4CB8-A457-DE8132D3D553}" destId="{6CBE6F56-1DB1-4C60-8309-872C9F707CF3}" srcOrd="13" destOrd="0" presId="urn:microsoft.com/office/officeart/2005/8/layout/default"/>
    <dgm:cxn modelId="{18339E57-A542-45B7-AFF3-E923717E4285}" type="presParOf" srcId="{5C544DEB-65F9-4CB8-A457-DE8132D3D553}" destId="{375B5C82-1A0D-4A59-A5BD-A22E90C63776}" srcOrd="14" destOrd="0" presId="urn:microsoft.com/office/officeart/2005/8/layout/default"/>
    <dgm:cxn modelId="{B55BAEB5-172C-41EE-A93A-6F9995B8A8A7}" type="presParOf" srcId="{5C544DEB-65F9-4CB8-A457-DE8132D3D553}" destId="{0423DAC6-C648-4F44-A747-322E3EFA6564}" srcOrd="15" destOrd="0" presId="urn:microsoft.com/office/officeart/2005/8/layout/default"/>
    <dgm:cxn modelId="{26794C17-9B35-48BB-AFF3-14D2EA338572}" type="presParOf" srcId="{5C544DEB-65F9-4CB8-A457-DE8132D3D553}" destId="{0344D78D-EC69-4396-8F52-683C6CF7A94F}" srcOrd="16" destOrd="0" presId="urn:microsoft.com/office/officeart/2005/8/layout/default"/>
    <dgm:cxn modelId="{49BDE28B-355D-4359-9B62-AAD82EEE34B8}" type="presParOf" srcId="{5C544DEB-65F9-4CB8-A457-DE8132D3D553}" destId="{CAAE2D6D-E58B-4974-8D69-E93C2CAA27F9}" srcOrd="17" destOrd="0" presId="urn:microsoft.com/office/officeart/2005/8/layout/default"/>
    <dgm:cxn modelId="{DD9D44A0-A862-4ACE-92DE-8AEF04FDF638}" type="presParOf" srcId="{5C544DEB-65F9-4CB8-A457-DE8132D3D553}" destId="{A1D7EFB2-623B-4BF6-A826-928133EC93ED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F97B7-2A46-46E9-81A1-F138651F197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12FCE7AA-C362-480F-9F60-AD55AE19258F}">
      <dgm:prSet/>
      <dgm:spPr/>
      <dgm:t>
        <a:bodyPr/>
        <a:lstStyle/>
        <a:p>
          <a:r>
            <a:rPr lang="en-GB"/>
            <a:t>Exams Start W/B 15</a:t>
          </a:r>
          <a:r>
            <a:rPr lang="en-GB" baseline="30000"/>
            <a:t>TH</a:t>
          </a:r>
          <a:r>
            <a:rPr lang="en-GB"/>
            <a:t> MAY 2023…</a:t>
          </a:r>
          <a:endParaRPr lang="en-US"/>
        </a:p>
      </dgm:t>
    </dgm:pt>
    <dgm:pt modelId="{DEEB907B-E5CC-40D0-9711-BDE32246B3FD}" type="parTrans" cxnId="{8A4BAF38-C597-468E-8A58-8406EE553CDE}">
      <dgm:prSet/>
      <dgm:spPr/>
      <dgm:t>
        <a:bodyPr/>
        <a:lstStyle/>
        <a:p>
          <a:endParaRPr lang="en-US"/>
        </a:p>
      </dgm:t>
    </dgm:pt>
    <dgm:pt modelId="{A9D99618-58D5-484C-ABFB-EB5BA82E04FE}" type="sibTrans" cxnId="{8A4BAF38-C597-468E-8A58-8406EE553CDE}">
      <dgm:prSet/>
      <dgm:spPr/>
      <dgm:t>
        <a:bodyPr/>
        <a:lstStyle/>
        <a:p>
          <a:endParaRPr lang="en-US"/>
        </a:p>
      </dgm:t>
    </dgm:pt>
    <dgm:pt modelId="{DB3ED5DC-615F-46A7-AE84-7E20BC63D241}">
      <dgm:prSet/>
      <dgm:spPr/>
      <dgm:t>
        <a:bodyPr/>
        <a:lstStyle/>
        <a:p>
          <a:r>
            <a:rPr lang="en-GB"/>
            <a:t>That’s </a:t>
          </a:r>
          <a:r>
            <a:rPr lang="en-GB" b="1"/>
            <a:t>EIGHT WEEKS </a:t>
          </a:r>
          <a:r>
            <a:rPr lang="en-GB"/>
            <a:t>away….</a:t>
          </a:r>
          <a:endParaRPr lang="en-US"/>
        </a:p>
      </dgm:t>
    </dgm:pt>
    <dgm:pt modelId="{BF56D2EF-CF7F-4A52-BE49-2DFAEAA04AB3}" type="parTrans" cxnId="{AE55E330-CEB2-44FD-B009-D1494B4729A3}">
      <dgm:prSet/>
      <dgm:spPr/>
      <dgm:t>
        <a:bodyPr/>
        <a:lstStyle/>
        <a:p>
          <a:endParaRPr lang="en-US"/>
        </a:p>
      </dgm:t>
    </dgm:pt>
    <dgm:pt modelId="{08455231-C793-4ACE-BC13-4371B7A0E815}" type="sibTrans" cxnId="{AE55E330-CEB2-44FD-B009-D1494B4729A3}">
      <dgm:prSet/>
      <dgm:spPr/>
      <dgm:t>
        <a:bodyPr/>
        <a:lstStyle/>
        <a:p>
          <a:endParaRPr lang="en-US"/>
        </a:p>
      </dgm:t>
    </dgm:pt>
    <dgm:pt modelId="{5B6E72D4-EA0F-4EC8-BA59-D0DF9121F560}">
      <dgm:prSet/>
      <dgm:spPr/>
      <dgm:t>
        <a:bodyPr/>
        <a:lstStyle/>
        <a:p>
          <a:r>
            <a:rPr lang="en-GB"/>
            <a:t>So… How can we use that wisely? </a:t>
          </a:r>
          <a:endParaRPr lang="en-US"/>
        </a:p>
      </dgm:t>
    </dgm:pt>
    <dgm:pt modelId="{53C10DEC-D6AF-486B-834F-7BF85603D8C1}" type="parTrans" cxnId="{669902C0-E069-4100-BD80-0E3E440E68EE}">
      <dgm:prSet/>
      <dgm:spPr/>
      <dgm:t>
        <a:bodyPr/>
        <a:lstStyle/>
        <a:p>
          <a:endParaRPr lang="en-US"/>
        </a:p>
      </dgm:t>
    </dgm:pt>
    <dgm:pt modelId="{E610B8AF-DBD0-4973-839B-DC5C5453F52F}" type="sibTrans" cxnId="{669902C0-E069-4100-BD80-0E3E440E68EE}">
      <dgm:prSet/>
      <dgm:spPr/>
      <dgm:t>
        <a:bodyPr/>
        <a:lstStyle/>
        <a:p>
          <a:endParaRPr lang="en-US"/>
        </a:p>
      </dgm:t>
    </dgm:pt>
    <dgm:pt modelId="{0232D85E-B01D-48CB-A2AE-6FEDCBDFA4F6}" type="pres">
      <dgm:prSet presAssocID="{E38F97B7-2A46-46E9-81A1-F138651F1975}" presName="root" presStyleCnt="0">
        <dgm:presLayoutVars>
          <dgm:dir/>
          <dgm:resizeHandles val="exact"/>
        </dgm:presLayoutVars>
      </dgm:prSet>
      <dgm:spPr/>
    </dgm:pt>
    <dgm:pt modelId="{46EA1F77-4DB9-4AA0-9AA2-AA4E9C977C0C}" type="pres">
      <dgm:prSet presAssocID="{12FCE7AA-C362-480F-9F60-AD55AE19258F}" presName="compNode" presStyleCnt="0"/>
      <dgm:spPr/>
    </dgm:pt>
    <dgm:pt modelId="{2D02CFF9-04A4-462F-83A9-9DA5A528BF23}" type="pres">
      <dgm:prSet presAssocID="{12FCE7AA-C362-480F-9F60-AD55AE19258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0BD3D54E-9CAE-434B-8A3F-E0CC39F1EDEE}" type="pres">
      <dgm:prSet presAssocID="{12FCE7AA-C362-480F-9F60-AD55AE19258F}" presName="spaceRect" presStyleCnt="0"/>
      <dgm:spPr/>
    </dgm:pt>
    <dgm:pt modelId="{D392BDD7-C75C-48C1-A26C-0A4FBDA40699}" type="pres">
      <dgm:prSet presAssocID="{12FCE7AA-C362-480F-9F60-AD55AE19258F}" presName="textRect" presStyleLbl="revTx" presStyleIdx="0" presStyleCnt="3">
        <dgm:presLayoutVars>
          <dgm:chMax val="1"/>
          <dgm:chPref val="1"/>
        </dgm:presLayoutVars>
      </dgm:prSet>
      <dgm:spPr/>
    </dgm:pt>
    <dgm:pt modelId="{CD6C8869-9373-45DD-80C7-48B0023F7D2B}" type="pres">
      <dgm:prSet presAssocID="{A9D99618-58D5-484C-ABFB-EB5BA82E04FE}" presName="sibTrans" presStyleCnt="0"/>
      <dgm:spPr/>
    </dgm:pt>
    <dgm:pt modelId="{AB12B371-9A0B-4511-8814-1E979FC989E7}" type="pres">
      <dgm:prSet presAssocID="{DB3ED5DC-615F-46A7-AE84-7E20BC63D241}" presName="compNode" presStyleCnt="0"/>
      <dgm:spPr/>
    </dgm:pt>
    <dgm:pt modelId="{65A22CAD-790F-4F52-8E26-BF1C734F5B92}" type="pres">
      <dgm:prSet presAssocID="{DB3ED5DC-615F-46A7-AE84-7E20BC63D24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"/>
        </a:ext>
      </dgm:extLst>
    </dgm:pt>
    <dgm:pt modelId="{2E1BD968-3454-4DA9-90A3-663876BD2FF5}" type="pres">
      <dgm:prSet presAssocID="{DB3ED5DC-615F-46A7-AE84-7E20BC63D241}" presName="spaceRect" presStyleCnt="0"/>
      <dgm:spPr/>
    </dgm:pt>
    <dgm:pt modelId="{609509CC-EDC5-470F-97F3-0CBF0FD25AD8}" type="pres">
      <dgm:prSet presAssocID="{DB3ED5DC-615F-46A7-AE84-7E20BC63D241}" presName="textRect" presStyleLbl="revTx" presStyleIdx="1" presStyleCnt="3">
        <dgm:presLayoutVars>
          <dgm:chMax val="1"/>
          <dgm:chPref val="1"/>
        </dgm:presLayoutVars>
      </dgm:prSet>
      <dgm:spPr/>
    </dgm:pt>
    <dgm:pt modelId="{68F7BE9B-99D4-451C-B651-7B09C6A377AD}" type="pres">
      <dgm:prSet presAssocID="{08455231-C793-4ACE-BC13-4371B7A0E815}" presName="sibTrans" presStyleCnt="0"/>
      <dgm:spPr/>
    </dgm:pt>
    <dgm:pt modelId="{EB165633-09E0-4DAF-B2A5-0160AF8C0688}" type="pres">
      <dgm:prSet presAssocID="{5B6E72D4-EA0F-4EC8-BA59-D0DF9121F560}" presName="compNode" presStyleCnt="0"/>
      <dgm:spPr/>
    </dgm:pt>
    <dgm:pt modelId="{9B9B62CE-0AD9-4154-A6F2-E26381378EA9}" type="pres">
      <dgm:prSet presAssocID="{5B6E72D4-EA0F-4EC8-BA59-D0DF9121F5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7D255FFC-B8CF-4A49-8DE7-3C9B53D06D40}" type="pres">
      <dgm:prSet presAssocID="{5B6E72D4-EA0F-4EC8-BA59-D0DF9121F560}" presName="spaceRect" presStyleCnt="0"/>
      <dgm:spPr/>
    </dgm:pt>
    <dgm:pt modelId="{30E16DB1-7D76-467B-B809-03BD6E660528}" type="pres">
      <dgm:prSet presAssocID="{5B6E72D4-EA0F-4EC8-BA59-D0DF9121F56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E55E330-CEB2-44FD-B009-D1494B4729A3}" srcId="{E38F97B7-2A46-46E9-81A1-F138651F1975}" destId="{DB3ED5DC-615F-46A7-AE84-7E20BC63D241}" srcOrd="1" destOrd="0" parTransId="{BF56D2EF-CF7F-4A52-BE49-2DFAEAA04AB3}" sibTransId="{08455231-C793-4ACE-BC13-4371B7A0E815}"/>
    <dgm:cxn modelId="{8A4BAF38-C597-468E-8A58-8406EE553CDE}" srcId="{E38F97B7-2A46-46E9-81A1-F138651F1975}" destId="{12FCE7AA-C362-480F-9F60-AD55AE19258F}" srcOrd="0" destOrd="0" parTransId="{DEEB907B-E5CC-40D0-9711-BDE32246B3FD}" sibTransId="{A9D99618-58D5-484C-ABFB-EB5BA82E04FE}"/>
    <dgm:cxn modelId="{3F4B473D-75C5-4278-9518-8DE7721AC3F8}" type="presOf" srcId="{12FCE7AA-C362-480F-9F60-AD55AE19258F}" destId="{D392BDD7-C75C-48C1-A26C-0A4FBDA40699}" srcOrd="0" destOrd="0" presId="urn:microsoft.com/office/officeart/2018/2/layout/IconLabelList"/>
    <dgm:cxn modelId="{F64C1948-F70E-4EAA-B69A-8858421407E5}" type="presOf" srcId="{DB3ED5DC-615F-46A7-AE84-7E20BC63D241}" destId="{609509CC-EDC5-470F-97F3-0CBF0FD25AD8}" srcOrd="0" destOrd="0" presId="urn:microsoft.com/office/officeart/2018/2/layout/IconLabelList"/>
    <dgm:cxn modelId="{C4BB4C55-11C6-436F-87EC-A0DE28D55D68}" type="presOf" srcId="{5B6E72D4-EA0F-4EC8-BA59-D0DF9121F560}" destId="{30E16DB1-7D76-467B-B809-03BD6E660528}" srcOrd="0" destOrd="0" presId="urn:microsoft.com/office/officeart/2018/2/layout/IconLabelList"/>
    <dgm:cxn modelId="{AEDED7B6-A2E5-4DB4-9677-67A2651213F4}" type="presOf" srcId="{E38F97B7-2A46-46E9-81A1-F138651F1975}" destId="{0232D85E-B01D-48CB-A2AE-6FEDCBDFA4F6}" srcOrd="0" destOrd="0" presId="urn:microsoft.com/office/officeart/2018/2/layout/IconLabelList"/>
    <dgm:cxn modelId="{669902C0-E069-4100-BD80-0E3E440E68EE}" srcId="{E38F97B7-2A46-46E9-81A1-F138651F1975}" destId="{5B6E72D4-EA0F-4EC8-BA59-D0DF9121F560}" srcOrd="2" destOrd="0" parTransId="{53C10DEC-D6AF-486B-834F-7BF85603D8C1}" sibTransId="{E610B8AF-DBD0-4973-839B-DC5C5453F52F}"/>
    <dgm:cxn modelId="{B3EEAA01-6AB4-478E-9F3F-F4A40BDFD561}" type="presParOf" srcId="{0232D85E-B01D-48CB-A2AE-6FEDCBDFA4F6}" destId="{46EA1F77-4DB9-4AA0-9AA2-AA4E9C977C0C}" srcOrd="0" destOrd="0" presId="urn:microsoft.com/office/officeart/2018/2/layout/IconLabelList"/>
    <dgm:cxn modelId="{BA76176F-9487-49A2-B481-23EF8B59A989}" type="presParOf" srcId="{46EA1F77-4DB9-4AA0-9AA2-AA4E9C977C0C}" destId="{2D02CFF9-04A4-462F-83A9-9DA5A528BF23}" srcOrd="0" destOrd="0" presId="urn:microsoft.com/office/officeart/2018/2/layout/IconLabelList"/>
    <dgm:cxn modelId="{0EAF8842-33E0-4D2E-B4AD-6AB65571417A}" type="presParOf" srcId="{46EA1F77-4DB9-4AA0-9AA2-AA4E9C977C0C}" destId="{0BD3D54E-9CAE-434B-8A3F-E0CC39F1EDEE}" srcOrd="1" destOrd="0" presId="urn:microsoft.com/office/officeart/2018/2/layout/IconLabelList"/>
    <dgm:cxn modelId="{B5193397-238F-4324-BFFD-7CBF64C23F03}" type="presParOf" srcId="{46EA1F77-4DB9-4AA0-9AA2-AA4E9C977C0C}" destId="{D392BDD7-C75C-48C1-A26C-0A4FBDA40699}" srcOrd="2" destOrd="0" presId="urn:microsoft.com/office/officeart/2018/2/layout/IconLabelList"/>
    <dgm:cxn modelId="{A5957F34-B9F5-486C-A192-ACB7FA00C457}" type="presParOf" srcId="{0232D85E-B01D-48CB-A2AE-6FEDCBDFA4F6}" destId="{CD6C8869-9373-45DD-80C7-48B0023F7D2B}" srcOrd="1" destOrd="0" presId="urn:microsoft.com/office/officeart/2018/2/layout/IconLabelList"/>
    <dgm:cxn modelId="{C0D84262-3B76-4DE6-8529-FCEF994F88AA}" type="presParOf" srcId="{0232D85E-B01D-48CB-A2AE-6FEDCBDFA4F6}" destId="{AB12B371-9A0B-4511-8814-1E979FC989E7}" srcOrd="2" destOrd="0" presId="urn:microsoft.com/office/officeart/2018/2/layout/IconLabelList"/>
    <dgm:cxn modelId="{2B078E65-EBD2-462B-A986-3E5FF5A4A7FD}" type="presParOf" srcId="{AB12B371-9A0B-4511-8814-1E979FC989E7}" destId="{65A22CAD-790F-4F52-8E26-BF1C734F5B92}" srcOrd="0" destOrd="0" presId="urn:microsoft.com/office/officeart/2018/2/layout/IconLabelList"/>
    <dgm:cxn modelId="{21BB9C3B-2428-4B7D-B3C8-8FD7964C88D1}" type="presParOf" srcId="{AB12B371-9A0B-4511-8814-1E979FC989E7}" destId="{2E1BD968-3454-4DA9-90A3-663876BD2FF5}" srcOrd="1" destOrd="0" presId="urn:microsoft.com/office/officeart/2018/2/layout/IconLabelList"/>
    <dgm:cxn modelId="{7FA6C02D-0BF1-400D-8038-FF6187081996}" type="presParOf" srcId="{AB12B371-9A0B-4511-8814-1E979FC989E7}" destId="{609509CC-EDC5-470F-97F3-0CBF0FD25AD8}" srcOrd="2" destOrd="0" presId="urn:microsoft.com/office/officeart/2018/2/layout/IconLabelList"/>
    <dgm:cxn modelId="{EEAD8396-C00F-4E7E-A77D-54E3A48A0745}" type="presParOf" srcId="{0232D85E-B01D-48CB-A2AE-6FEDCBDFA4F6}" destId="{68F7BE9B-99D4-451C-B651-7B09C6A377AD}" srcOrd="3" destOrd="0" presId="urn:microsoft.com/office/officeart/2018/2/layout/IconLabelList"/>
    <dgm:cxn modelId="{382D5D71-EB5D-48DE-924E-5FE69C8520E3}" type="presParOf" srcId="{0232D85E-B01D-48CB-A2AE-6FEDCBDFA4F6}" destId="{EB165633-09E0-4DAF-B2A5-0160AF8C0688}" srcOrd="4" destOrd="0" presId="urn:microsoft.com/office/officeart/2018/2/layout/IconLabelList"/>
    <dgm:cxn modelId="{91D7203A-2348-4CA3-A269-D7FF3710AC7A}" type="presParOf" srcId="{EB165633-09E0-4DAF-B2A5-0160AF8C0688}" destId="{9B9B62CE-0AD9-4154-A6F2-E26381378EA9}" srcOrd="0" destOrd="0" presId="urn:microsoft.com/office/officeart/2018/2/layout/IconLabelList"/>
    <dgm:cxn modelId="{01903AA0-0B85-4D6E-B301-4CA54470E5AC}" type="presParOf" srcId="{EB165633-09E0-4DAF-B2A5-0160AF8C0688}" destId="{7D255FFC-B8CF-4A49-8DE7-3C9B53D06D40}" srcOrd="1" destOrd="0" presId="urn:microsoft.com/office/officeart/2018/2/layout/IconLabelList"/>
    <dgm:cxn modelId="{5180E54D-CDE7-449E-BB35-12D62B349D01}" type="presParOf" srcId="{EB165633-09E0-4DAF-B2A5-0160AF8C0688}" destId="{30E16DB1-7D76-467B-B809-03BD6E6605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8B53F-A758-45A7-9D5B-B13EBEA3B2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3EBA880-2574-4E75-B062-CEB341A74670}">
      <dgm:prSet/>
      <dgm:spPr/>
      <dgm:t>
        <a:bodyPr/>
        <a:lstStyle/>
        <a:p>
          <a:r>
            <a:rPr lang="en-GB"/>
            <a:t>- A good chance to really consolidate revision processes.</a:t>
          </a:r>
          <a:endParaRPr lang="en-US"/>
        </a:p>
      </dgm:t>
    </dgm:pt>
    <dgm:pt modelId="{582ACE16-2997-4E6F-A5F0-019E93D87365}" type="parTrans" cxnId="{7D7623C0-FF1D-497D-B1F4-F8331EDE3FAF}">
      <dgm:prSet/>
      <dgm:spPr/>
      <dgm:t>
        <a:bodyPr/>
        <a:lstStyle/>
        <a:p>
          <a:endParaRPr lang="en-US"/>
        </a:p>
      </dgm:t>
    </dgm:pt>
    <dgm:pt modelId="{A3D0E31B-6453-4888-97A4-58500546C273}" type="sibTrans" cxnId="{7D7623C0-FF1D-497D-B1F4-F8331EDE3FAF}">
      <dgm:prSet/>
      <dgm:spPr/>
      <dgm:t>
        <a:bodyPr/>
        <a:lstStyle/>
        <a:p>
          <a:endParaRPr lang="en-US"/>
        </a:p>
      </dgm:t>
    </dgm:pt>
    <dgm:pt modelId="{059F908A-0492-49E6-A770-E420AD2928ED}">
      <dgm:prSet/>
      <dgm:spPr/>
      <dgm:t>
        <a:bodyPr/>
        <a:lstStyle/>
        <a:p>
          <a:r>
            <a:rPr lang="en-GB"/>
            <a:t>- We’ve suggested to girls that they stay in healthy school routines over the Easter period and aim to study for five hours a day on average. </a:t>
          </a:r>
          <a:endParaRPr lang="en-US"/>
        </a:p>
      </dgm:t>
    </dgm:pt>
    <dgm:pt modelId="{B3236399-3D9D-4CF8-A1BC-8088ED806371}" type="parTrans" cxnId="{9F1951E1-0AFC-4848-9750-4C5DF0D20D7B}">
      <dgm:prSet/>
      <dgm:spPr/>
      <dgm:t>
        <a:bodyPr/>
        <a:lstStyle/>
        <a:p>
          <a:endParaRPr lang="en-US"/>
        </a:p>
      </dgm:t>
    </dgm:pt>
    <dgm:pt modelId="{80649C9B-A5D4-4CE7-AA7D-6A667C0A0031}" type="sibTrans" cxnId="{9F1951E1-0AFC-4848-9750-4C5DF0D20D7B}">
      <dgm:prSet/>
      <dgm:spPr/>
      <dgm:t>
        <a:bodyPr/>
        <a:lstStyle/>
        <a:p>
          <a:endParaRPr lang="en-US"/>
        </a:p>
      </dgm:t>
    </dgm:pt>
    <dgm:pt modelId="{4117D95D-005B-40EC-B15B-3EB4C2E01889}">
      <dgm:prSet/>
      <dgm:spPr/>
      <dgm:t>
        <a:bodyPr/>
        <a:lstStyle/>
        <a:p>
          <a:r>
            <a:rPr lang="en-GB"/>
            <a:t>- They can plan out a schedule in a way that suits them best – this may be sticking to the school day, but may also work for them to chunk learning more flexibly. </a:t>
          </a:r>
          <a:endParaRPr lang="en-US"/>
        </a:p>
      </dgm:t>
    </dgm:pt>
    <dgm:pt modelId="{01A5A906-3AA2-4AC1-AF7E-5152D9A11986}" type="parTrans" cxnId="{CEAEF909-94FE-447B-A46E-F74F0738EE00}">
      <dgm:prSet/>
      <dgm:spPr/>
      <dgm:t>
        <a:bodyPr/>
        <a:lstStyle/>
        <a:p>
          <a:endParaRPr lang="en-US"/>
        </a:p>
      </dgm:t>
    </dgm:pt>
    <dgm:pt modelId="{0FE8B28E-D9E1-47A3-9E5D-0BCEFA005D02}" type="sibTrans" cxnId="{CEAEF909-94FE-447B-A46E-F74F0738EE00}">
      <dgm:prSet/>
      <dgm:spPr/>
      <dgm:t>
        <a:bodyPr/>
        <a:lstStyle/>
        <a:p>
          <a:endParaRPr lang="en-US"/>
        </a:p>
      </dgm:t>
    </dgm:pt>
    <dgm:pt modelId="{5EDBCFCE-810F-4462-986E-6B79F3BA1FC5}">
      <dgm:prSet/>
      <dgm:spPr/>
      <dgm:t>
        <a:bodyPr/>
        <a:lstStyle/>
        <a:p>
          <a:r>
            <a:rPr lang="en-GB"/>
            <a:t>- Assuming a nine GCSE curriculum this allows for 5.5 hours per subject. </a:t>
          </a:r>
          <a:endParaRPr lang="en-US"/>
        </a:p>
      </dgm:t>
    </dgm:pt>
    <dgm:pt modelId="{20166E53-9FC0-40CA-91CD-38323A53EC75}" type="parTrans" cxnId="{E12FB660-B18F-46B8-BE90-22380152FAA9}">
      <dgm:prSet/>
      <dgm:spPr/>
      <dgm:t>
        <a:bodyPr/>
        <a:lstStyle/>
        <a:p>
          <a:endParaRPr lang="en-US"/>
        </a:p>
      </dgm:t>
    </dgm:pt>
    <dgm:pt modelId="{7783D660-5125-41D5-BA4B-BE60CDB25B97}" type="sibTrans" cxnId="{E12FB660-B18F-46B8-BE90-22380152FAA9}">
      <dgm:prSet/>
      <dgm:spPr/>
      <dgm:t>
        <a:bodyPr/>
        <a:lstStyle/>
        <a:p>
          <a:endParaRPr lang="en-US"/>
        </a:p>
      </dgm:t>
    </dgm:pt>
    <dgm:pt modelId="{5EBE5B96-B595-47A3-ADB6-D5CDB7A5CAD2}" type="pres">
      <dgm:prSet presAssocID="{71E8B53F-A758-45A7-9D5B-B13EBEA3B203}" presName="root" presStyleCnt="0">
        <dgm:presLayoutVars>
          <dgm:dir/>
          <dgm:resizeHandles val="exact"/>
        </dgm:presLayoutVars>
      </dgm:prSet>
      <dgm:spPr/>
    </dgm:pt>
    <dgm:pt modelId="{B039BF2E-0A2C-4338-9672-A0C1ABD20C9B}" type="pres">
      <dgm:prSet presAssocID="{43EBA880-2574-4E75-B062-CEB341A74670}" presName="compNode" presStyleCnt="0"/>
      <dgm:spPr/>
    </dgm:pt>
    <dgm:pt modelId="{DFE8CAC6-E9AF-4E61-829B-D83EA068B6B8}" type="pres">
      <dgm:prSet presAssocID="{43EBA880-2574-4E75-B062-CEB341A74670}" presName="bgRect" presStyleLbl="bgShp" presStyleIdx="0" presStyleCnt="4"/>
      <dgm:spPr/>
    </dgm:pt>
    <dgm:pt modelId="{C044F9E6-7A0A-4292-9E2E-C4E5C865916B}" type="pres">
      <dgm:prSet presAssocID="{43EBA880-2574-4E75-B062-CEB341A746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95C152F-3345-4ACE-B4CE-7B19B8AA58A4}" type="pres">
      <dgm:prSet presAssocID="{43EBA880-2574-4E75-B062-CEB341A74670}" presName="spaceRect" presStyleCnt="0"/>
      <dgm:spPr/>
    </dgm:pt>
    <dgm:pt modelId="{FCFC8EE4-BF34-4874-8D10-0943F9B9650A}" type="pres">
      <dgm:prSet presAssocID="{43EBA880-2574-4E75-B062-CEB341A74670}" presName="parTx" presStyleLbl="revTx" presStyleIdx="0" presStyleCnt="4">
        <dgm:presLayoutVars>
          <dgm:chMax val="0"/>
          <dgm:chPref val="0"/>
        </dgm:presLayoutVars>
      </dgm:prSet>
      <dgm:spPr/>
    </dgm:pt>
    <dgm:pt modelId="{C43AE414-6291-41BB-801A-B6DB358ECA47}" type="pres">
      <dgm:prSet presAssocID="{A3D0E31B-6453-4888-97A4-58500546C273}" presName="sibTrans" presStyleCnt="0"/>
      <dgm:spPr/>
    </dgm:pt>
    <dgm:pt modelId="{95E53AF7-DE12-4962-8CEE-CCD6187CFAB9}" type="pres">
      <dgm:prSet presAssocID="{059F908A-0492-49E6-A770-E420AD2928ED}" presName="compNode" presStyleCnt="0"/>
      <dgm:spPr/>
    </dgm:pt>
    <dgm:pt modelId="{8A280E60-D9A0-47D9-AC18-90E6737571B3}" type="pres">
      <dgm:prSet presAssocID="{059F908A-0492-49E6-A770-E420AD2928ED}" presName="bgRect" presStyleLbl="bgShp" presStyleIdx="1" presStyleCnt="4"/>
      <dgm:spPr/>
    </dgm:pt>
    <dgm:pt modelId="{DEA96B8A-F780-4B37-AA35-CBFD8D5844EF}" type="pres">
      <dgm:prSet presAssocID="{059F908A-0492-49E6-A770-E420AD2928E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2858822-F66B-4F76-BC40-60760F2C0B88}" type="pres">
      <dgm:prSet presAssocID="{059F908A-0492-49E6-A770-E420AD2928ED}" presName="spaceRect" presStyleCnt="0"/>
      <dgm:spPr/>
    </dgm:pt>
    <dgm:pt modelId="{326CCE48-ABC0-4DDB-A9C1-4F18353C068E}" type="pres">
      <dgm:prSet presAssocID="{059F908A-0492-49E6-A770-E420AD2928ED}" presName="parTx" presStyleLbl="revTx" presStyleIdx="1" presStyleCnt="4">
        <dgm:presLayoutVars>
          <dgm:chMax val="0"/>
          <dgm:chPref val="0"/>
        </dgm:presLayoutVars>
      </dgm:prSet>
      <dgm:spPr/>
    </dgm:pt>
    <dgm:pt modelId="{9007F747-0C04-4064-81DF-D8413B2EA608}" type="pres">
      <dgm:prSet presAssocID="{80649C9B-A5D4-4CE7-AA7D-6A667C0A0031}" presName="sibTrans" presStyleCnt="0"/>
      <dgm:spPr/>
    </dgm:pt>
    <dgm:pt modelId="{22ADD07C-271B-4047-A0EC-DE69A64C4D7F}" type="pres">
      <dgm:prSet presAssocID="{4117D95D-005B-40EC-B15B-3EB4C2E01889}" presName="compNode" presStyleCnt="0"/>
      <dgm:spPr/>
    </dgm:pt>
    <dgm:pt modelId="{318D0698-04EF-42F8-B902-5C2B56399DBD}" type="pres">
      <dgm:prSet presAssocID="{4117D95D-005B-40EC-B15B-3EB4C2E01889}" presName="bgRect" presStyleLbl="bgShp" presStyleIdx="2" presStyleCnt="4"/>
      <dgm:spPr/>
    </dgm:pt>
    <dgm:pt modelId="{523CD3F8-211F-4D07-B811-6DFF184C8EFA}" type="pres">
      <dgm:prSet presAssocID="{4117D95D-005B-40EC-B15B-3EB4C2E0188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A71FDBA8-B26E-4AB6-BCE9-72888A7F3EF0}" type="pres">
      <dgm:prSet presAssocID="{4117D95D-005B-40EC-B15B-3EB4C2E01889}" presName="spaceRect" presStyleCnt="0"/>
      <dgm:spPr/>
    </dgm:pt>
    <dgm:pt modelId="{55DC8EE2-95A1-46CE-9D3E-5AC50603C2A0}" type="pres">
      <dgm:prSet presAssocID="{4117D95D-005B-40EC-B15B-3EB4C2E01889}" presName="parTx" presStyleLbl="revTx" presStyleIdx="2" presStyleCnt="4">
        <dgm:presLayoutVars>
          <dgm:chMax val="0"/>
          <dgm:chPref val="0"/>
        </dgm:presLayoutVars>
      </dgm:prSet>
      <dgm:spPr/>
    </dgm:pt>
    <dgm:pt modelId="{892BCEA0-2EB2-4B31-82D0-659455F6B1D0}" type="pres">
      <dgm:prSet presAssocID="{0FE8B28E-D9E1-47A3-9E5D-0BCEFA005D02}" presName="sibTrans" presStyleCnt="0"/>
      <dgm:spPr/>
    </dgm:pt>
    <dgm:pt modelId="{9D3D8405-5B52-4601-8B1F-9A034093529B}" type="pres">
      <dgm:prSet presAssocID="{5EDBCFCE-810F-4462-986E-6B79F3BA1FC5}" presName="compNode" presStyleCnt="0"/>
      <dgm:spPr/>
    </dgm:pt>
    <dgm:pt modelId="{52F3D200-8193-4E23-B3A6-F03994C8AB89}" type="pres">
      <dgm:prSet presAssocID="{5EDBCFCE-810F-4462-986E-6B79F3BA1FC5}" presName="bgRect" presStyleLbl="bgShp" presStyleIdx="3" presStyleCnt="4"/>
      <dgm:spPr/>
    </dgm:pt>
    <dgm:pt modelId="{452DE312-836A-4D7F-B2A2-6CEAA06A4CF5}" type="pres">
      <dgm:prSet presAssocID="{5EDBCFCE-810F-4462-986E-6B79F3BA1FC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434D424E-3081-4E2F-9912-08CB0E546543}" type="pres">
      <dgm:prSet presAssocID="{5EDBCFCE-810F-4462-986E-6B79F3BA1FC5}" presName="spaceRect" presStyleCnt="0"/>
      <dgm:spPr/>
    </dgm:pt>
    <dgm:pt modelId="{E0CC64F2-8A7D-4768-B528-19F40670B959}" type="pres">
      <dgm:prSet presAssocID="{5EDBCFCE-810F-4462-986E-6B79F3BA1FC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EAEF909-94FE-447B-A46E-F74F0738EE00}" srcId="{71E8B53F-A758-45A7-9D5B-B13EBEA3B203}" destId="{4117D95D-005B-40EC-B15B-3EB4C2E01889}" srcOrd="2" destOrd="0" parTransId="{01A5A906-3AA2-4AC1-AF7E-5152D9A11986}" sibTransId="{0FE8B28E-D9E1-47A3-9E5D-0BCEFA005D02}"/>
    <dgm:cxn modelId="{D801A40F-87BA-4947-90BE-405136C850A5}" type="presOf" srcId="{4117D95D-005B-40EC-B15B-3EB4C2E01889}" destId="{55DC8EE2-95A1-46CE-9D3E-5AC50603C2A0}" srcOrd="0" destOrd="0" presId="urn:microsoft.com/office/officeart/2018/2/layout/IconVerticalSolidList"/>
    <dgm:cxn modelId="{E12FB660-B18F-46B8-BE90-22380152FAA9}" srcId="{71E8B53F-A758-45A7-9D5B-B13EBEA3B203}" destId="{5EDBCFCE-810F-4462-986E-6B79F3BA1FC5}" srcOrd="3" destOrd="0" parTransId="{20166E53-9FC0-40CA-91CD-38323A53EC75}" sibTransId="{7783D660-5125-41D5-BA4B-BE60CDB25B97}"/>
    <dgm:cxn modelId="{509D9262-B2D8-43CF-85BA-F357D9C45503}" type="presOf" srcId="{5EDBCFCE-810F-4462-986E-6B79F3BA1FC5}" destId="{E0CC64F2-8A7D-4768-B528-19F40670B959}" srcOrd="0" destOrd="0" presId="urn:microsoft.com/office/officeart/2018/2/layout/IconVerticalSolidList"/>
    <dgm:cxn modelId="{331A1563-1570-48B4-A867-AC1FE677EB57}" type="presOf" srcId="{71E8B53F-A758-45A7-9D5B-B13EBEA3B203}" destId="{5EBE5B96-B595-47A3-ADB6-D5CDB7A5CAD2}" srcOrd="0" destOrd="0" presId="urn:microsoft.com/office/officeart/2018/2/layout/IconVerticalSolidList"/>
    <dgm:cxn modelId="{A7A8DF6F-2932-4BFE-9358-B6DE86D5E1EC}" type="presOf" srcId="{43EBA880-2574-4E75-B062-CEB341A74670}" destId="{FCFC8EE4-BF34-4874-8D10-0943F9B9650A}" srcOrd="0" destOrd="0" presId="urn:microsoft.com/office/officeart/2018/2/layout/IconVerticalSolidList"/>
    <dgm:cxn modelId="{6BDA2B8E-0344-4A86-A1C0-598386ACE8AA}" type="presOf" srcId="{059F908A-0492-49E6-A770-E420AD2928ED}" destId="{326CCE48-ABC0-4DDB-A9C1-4F18353C068E}" srcOrd="0" destOrd="0" presId="urn:microsoft.com/office/officeart/2018/2/layout/IconVerticalSolidList"/>
    <dgm:cxn modelId="{7D7623C0-FF1D-497D-B1F4-F8331EDE3FAF}" srcId="{71E8B53F-A758-45A7-9D5B-B13EBEA3B203}" destId="{43EBA880-2574-4E75-B062-CEB341A74670}" srcOrd="0" destOrd="0" parTransId="{582ACE16-2997-4E6F-A5F0-019E93D87365}" sibTransId="{A3D0E31B-6453-4888-97A4-58500546C273}"/>
    <dgm:cxn modelId="{9F1951E1-0AFC-4848-9750-4C5DF0D20D7B}" srcId="{71E8B53F-A758-45A7-9D5B-B13EBEA3B203}" destId="{059F908A-0492-49E6-A770-E420AD2928ED}" srcOrd="1" destOrd="0" parTransId="{B3236399-3D9D-4CF8-A1BC-8088ED806371}" sibTransId="{80649C9B-A5D4-4CE7-AA7D-6A667C0A0031}"/>
    <dgm:cxn modelId="{EEDF0955-74F6-469D-B07B-B288FBC0EB4B}" type="presParOf" srcId="{5EBE5B96-B595-47A3-ADB6-D5CDB7A5CAD2}" destId="{B039BF2E-0A2C-4338-9672-A0C1ABD20C9B}" srcOrd="0" destOrd="0" presId="urn:microsoft.com/office/officeart/2018/2/layout/IconVerticalSolidList"/>
    <dgm:cxn modelId="{CC6FAAF4-BC2E-419B-977D-E2C16EF35DBC}" type="presParOf" srcId="{B039BF2E-0A2C-4338-9672-A0C1ABD20C9B}" destId="{DFE8CAC6-E9AF-4E61-829B-D83EA068B6B8}" srcOrd="0" destOrd="0" presId="urn:microsoft.com/office/officeart/2018/2/layout/IconVerticalSolidList"/>
    <dgm:cxn modelId="{F125D9D8-4493-4B67-9162-239E267241FA}" type="presParOf" srcId="{B039BF2E-0A2C-4338-9672-A0C1ABD20C9B}" destId="{C044F9E6-7A0A-4292-9E2E-C4E5C865916B}" srcOrd="1" destOrd="0" presId="urn:microsoft.com/office/officeart/2018/2/layout/IconVerticalSolidList"/>
    <dgm:cxn modelId="{35ADB44E-0C44-4A01-A79C-9CE18162B776}" type="presParOf" srcId="{B039BF2E-0A2C-4338-9672-A0C1ABD20C9B}" destId="{395C152F-3345-4ACE-B4CE-7B19B8AA58A4}" srcOrd="2" destOrd="0" presId="urn:microsoft.com/office/officeart/2018/2/layout/IconVerticalSolidList"/>
    <dgm:cxn modelId="{7C322463-F6C3-4C1F-BDAC-2B9115E75B73}" type="presParOf" srcId="{B039BF2E-0A2C-4338-9672-A0C1ABD20C9B}" destId="{FCFC8EE4-BF34-4874-8D10-0943F9B9650A}" srcOrd="3" destOrd="0" presId="urn:microsoft.com/office/officeart/2018/2/layout/IconVerticalSolidList"/>
    <dgm:cxn modelId="{58073FB4-AE11-4B6A-8900-519BEA06E213}" type="presParOf" srcId="{5EBE5B96-B595-47A3-ADB6-D5CDB7A5CAD2}" destId="{C43AE414-6291-41BB-801A-B6DB358ECA47}" srcOrd="1" destOrd="0" presId="urn:microsoft.com/office/officeart/2018/2/layout/IconVerticalSolidList"/>
    <dgm:cxn modelId="{E8576816-37CC-4E90-A6B3-249A95E03E93}" type="presParOf" srcId="{5EBE5B96-B595-47A3-ADB6-D5CDB7A5CAD2}" destId="{95E53AF7-DE12-4962-8CEE-CCD6187CFAB9}" srcOrd="2" destOrd="0" presId="urn:microsoft.com/office/officeart/2018/2/layout/IconVerticalSolidList"/>
    <dgm:cxn modelId="{E31B4FEC-C220-4E8F-A63B-32D275384574}" type="presParOf" srcId="{95E53AF7-DE12-4962-8CEE-CCD6187CFAB9}" destId="{8A280E60-D9A0-47D9-AC18-90E6737571B3}" srcOrd="0" destOrd="0" presId="urn:microsoft.com/office/officeart/2018/2/layout/IconVerticalSolidList"/>
    <dgm:cxn modelId="{21668E6F-E23E-419E-95B6-3701C5F175D8}" type="presParOf" srcId="{95E53AF7-DE12-4962-8CEE-CCD6187CFAB9}" destId="{DEA96B8A-F780-4B37-AA35-CBFD8D5844EF}" srcOrd="1" destOrd="0" presId="urn:microsoft.com/office/officeart/2018/2/layout/IconVerticalSolidList"/>
    <dgm:cxn modelId="{AAF4EF30-4ED4-4158-A082-97A5B9D855EB}" type="presParOf" srcId="{95E53AF7-DE12-4962-8CEE-CCD6187CFAB9}" destId="{32858822-F66B-4F76-BC40-60760F2C0B88}" srcOrd="2" destOrd="0" presId="urn:microsoft.com/office/officeart/2018/2/layout/IconVerticalSolidList"/>
    <dgm:cxn modelId="{6F05FF31-6B59-4784-B05C-5F05239DCAB0}" type="presParOf" srcId="{95E53AF7-DE12-4962-8CEE-CCD6187CFAB9}" destId="{326CCE48-ABC0-4DDB-A9C1-4F18353C068E}" srcOrd="3" destOrd="0" presId="urn:microsoft.com/office/officeart/2018/2/layout/IconVerticalSolidList"/>
    <dgm:cxn modelId="{E0DA5EF2-2E77-4AE9-B699-421D51B06BEA}" type="presParOf" srcId="{5EBE5B96-B595-47A3-ADB6-D5CDB7A5CAD2}" destId="{9007F747-0C04-4064-81DF-D8413B2EA608}" srcOrd="3" destOrd="0" presId="urn:microsoft.com/office/officeart/2018/2/layout/IconVerticalSolidList"/>
    <dgm:cxn modelId="{E1632AA5-5856-432A-9A05-A228C50775AE}" type="presParOf" srcId="{5EBE5B96-B595-47A3-ADB6-D5CDB7A5CAD2}" destId="{22ADD07C-271B-4047-A0EC-DE69A64C4D7F}" srcOrd="4" destOrd="0" presId="urn:microsoft.com/office/officeart/2018/2/layout/IconVerticalSolidList"/>
    <dgm:cxn modelId="{72A6016D-4FF1-4E5E-9DEE-4B83AAE0FA6E}" type="presParOf" srcId="{22ADD07C-271B-4047-A0EC-DE69A64C4D7F}" destId="{318D0698-04EF-42F8-B902-5C2B56399DBD}" srcOrd="0" destOrd="0" presId="urn:microsoft.com/office/officeart/2018/2/layout/IconVerticalSolidList"/>
    <dgm:cxn modelId="{FE6A9276-6A42-430B-8ED6-F8C3D83E4160}" type="presParOf" srcId="{22ADD07C-271B-4047-A0EC-DE69A64C4D7F}" destId="{523CD3F8-211F-4D07-B811-6DFF184C8EFA}" srcOrd="1" destOrd="0" presId="urn:microsoft.com/office/officeart/2018/2/layout/IconVerticalSolidList"/>
    <dgm:cxn modelId="{B64B2B2E-A0AB-44BC-B3A2-0A1849DD6BE4}" type="presParOf" srcId="{22ADD07C-271B-4047-A0EC-DE69A64C4D7F}" destId="{A71FDBA8-B26E-4AB6-BCE9-72888A7F3EF0}" srcOrd="2" destOrd="0" presId="urn:microsoft.com/office/officeart/2018/2/layout/IconVerticalSolidList"/>
    <dgm:cxn modelId="{289C2D78-9B25-481D-AE08-04538B18A9CA}" type="presParOf" srcId="{22ADD07C-271B-4047-A0EC-DE69A64C4D7F}" destId="{55DC8EE2-95A1-46CE-9D3E-5AC50603C2A0}" srcOrd="3" destOrd="0" presId="urn:microsoft.com/office/officeart/2018/2/layout/IconVerticalSolidList"/>
    <dgm:cxn modelId="{81195C6F-36D6-43A4-83F8-4B9025091192}" type="presParOf" srcId="{5EBE5B96-B595-47A3-ADB6-D5CDB7A5CAD2}" destId="{892BCEA0-2EB2-4B31-82D0-659455F6B1D0}" srcOrd="5" destOrd="0" presId="urn:microsoft.com/office/officeart/2018/2/layout/IconVerticalSolidList"/>
    <dgm:cxn modelId="{97DB1F45-5365-47D0-9B22-26995AF00777}" type="presParOf" srcId="{5EBE5B96-B595-47A3-ADB6-D5CDB7A5CAD2}" destId="{9D3D8405-5B52-4601-8B1F-9A034093529B}" srcOrd="6" destOrd="0" presId="urn:microsoft.com/office/officeart/2018/2/layout/IconVerticalSolidList"/>
    <dgm:cxn modelId="{2D005067-6890-427A-8649-072C3B16C74E}" type="presParOf" srcId="{9D3D8405-5B52-4601-8B1F-9A034093529B}" destId="{52F3D200-8193-4E23-B3A6-F03994C8AB89}" srcOrd="0" destOrd="0" presId="urn:microsoft.com/office/officeart/2018/2/layout/IconVerticalSolidList"/>
    <dgm:cxn modelId="{E6943E7D-B9D6-4738-B569-84C49CD09AC9}" type="presParOf" srcId="{9D3D8405-5B52-4601-8B1F-9A034093529B}" destId="{452DE312-836A-4D7F-B2A2-6CEAA06A4CF5}" srcOrd="1" destOrd="0" presId="urn:microsoft.com/office/officeart/2018/2/layout/IconVerticalSolidList"/>
    <dgm:cxn modelId="{7BA48AF9-A1E7-48FE-97D8-645E9F28C6C5}" type="presParOf" srcId="{9D3D8405-5B52-4601-8B1F-9A034093529B}" destId="{434D424E-3081-4E2F-9912-08CB0E546543}" srcOrd="2" destOrd="0" presId="urn:microsoft.com/office/officeart/2018/2/layout/IconVerticalSolidList"/>
    <dgm:cxn modelId="{CE46338A-031F-4C11-8DF0-D970B8308783}" type="presParOf" srcId="{9D3D8405-5B52-4601-8B1F-9A034093529B}" destId="{E0CC64F2-8A7D-4768-B528-19F40670B9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6EF7A8-465A-4321-ABF3-C70E06CBC6C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0B52D2-AB33-4C88-99F8-B7C89332FE68}">
      <dgm:prSet/>
      <dgm:spPr/>
      <dgm:t>
        <a:bodyPr/>
        <a:lstStyle/>
        <a:p>
          <a:r>
            <a:rPr lang="en-GB" i="1"/>
            <a:t>Parental support is eight times more important in determining a child’s academic success than social class, according to a new study. The Campaign for Learning found that parental involvement in a child’s education can mean the difference at GCSE</a:t>
          </a:r>
          <a:r>
            <a:rPr lang="en-GB"/>
            <a:t>. </a:t>
          </a:r>
          <a:endParaRPr lang="en-US"/>
        </a:p>
      </dgm:t>
    </dgm:pt>
    <dgm:pt modelId="{DE4B9203-0EF0-4287-82C7-444119A5E852}" type="parTrans" cxnId="{76A1F29E-BD75-4268-8A80-F2E5A035BBB1}">
      <dgm:prSet/>
      <dgm:spPr/>
      <dgm:t>
        <a:bodyPr/>
        <a:lstStyle/>
        <a:p>
          <a:endParaRPr lang="en-US"/>
        </a:p>
      </dgm:t>
    </dgm:pt>
    <dgm:pt modelId="{F064B2E1-4B70-490A-AB5C-EA167D2BF1C4}" type="sibTrans" cxnId="{76A1F29E-BD75-4268-8A80-F2E5A035BBB1}">
      <dgm:prSet/>
      <dgm:spPr/>
      <dgm:t>
        <a:bodyPr/>
        <a:lstStyle/>
        <a:p>
          <a:endParaRPr lang="en-US"/>
        </a:p>
      </dgm:t>
    </dgm:pt>
    <dgm:pt modelId="{6034EAC6-C492-4407-982F-BDD2F546DC8A}">
      <dgm:prSet/>
      <dgm:spPr/>
      <dgm:t>
        <a:bodyPr/>
        <a:lstStyle/>
        <a:p>
          <a:r>
            <a:rPr lang="en-GB"/>
            <a:t>(Times Educational Supplement)</a:t>
          </a:r>
          <a:endParaRPr lang="en-US"/>
        </a:p>
      </dgm:t>
    </dgm:pt>
    <dgm:pt modelId="{270E1DD7-9BB6-4C12-B26D-BB168F4C4C34}" type="parTrans" cxnId="{64A0602A-0338-487A-B6BB-987464193106}">
      <dgm:prSet/>
      <dgm:spPr/>
      <dgm:t>
        <a:bodyPr/>
        <a:lstStyle/>
        <a:p>
          <a:endParaRPr lang="en-US"/>
        </a:p>
      </dgm:t>
    </dgm:pt>
    <dgm:pt modelId="{731A3DED-1926-4655-BC71-D1F166656081}" type="sibTrans" cxnId="{64A0602A-0338-487A-B6BB-987464193106}">
      <dgm:prSet/>
      <dgm:spPr/>
      <dgm:t>
        <a:bodyPr/>
        <a:lstStyle/>
        <a:p>
          <a:endParaRPr lang="en-US"/>
        </a:p>
      </dgm:t>
    </dgm:pt>
    <dgm:pt modelId="{59E87F22-C358-4F69-9E6F-929AE7A48D2A}" type="pres">
      <dgm:prSet presAssocID="{AF6EF7A8-465A-4321-ABF3-C70E06CBC6C5}" presName="linear" presStyleCnt="0">
        <dgm:presLayoutVars>
          <dgm:animLvl val="lvl"/>
          <dgm:resizeHandles val="exact"/>
        </dgm:presLayoutVars>
      </dgm:prSet>
      <dgm:spPr/>
    </dgm:pt>
    <dgm:pt modelId="{0C59051D-2F16-4FC2-BCE4-5EC762AB24DE}" type="pres">
      <dgm:prSet presAssocID="{DF0B52D2-AB33-4C88-99F8-B7C89332FE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E44FC80-CF17-4EBF-81FF-8D82CB3552D1}" type="pres">
      <dgm:prSet presAssocID="{F064B2E1-4B70-490A-AB5C-EA167D2BF1C4}" presName="spacer" presStyleCnt="0"/>
      <dgm:spPr/>
    </dgm:pt>
    <dgm:pt modelId="{DEBBC924-5BC5-406E-9DA8-FED4CE3AA9B3}" type="pres">
      <dgm:prSet presAssocID="{6034EAC6-C492-4407-982F-BDD2F546DC8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4A0602A-0338-487A-B6BB-987464193106}" srcId="{AF6EF7A8-465A-4321-ABF3-C70E06CBC6C5}" destId="{6034EAC6-C492-4407-982F-BDD2F546DC8A}" srcOrd="1" destOrd="0" parTransId="{270E1DD7-9BB6-4C12-B26D-BB168F4C4C34}" sibTransId="{731A3DED-1926-4655-BC71-D1F166656081}"/>
    <dgm:cxn modelId="{A3128A2D-AC7A-4F74-8185-6D9C5E7AC39C}" type="presOf" srcId="{AF6EF7A8-465A-4321-ABF3-C70E06CBC6C5}" destId="{59E87F22-C358-4F69-9E6F-929AE7A48D2A}" srcOrd="0" destOrd="0" presId="urn:microsoft.com/office/officeart/2005/8/layout/vList2"/>
    <dgm:cxn modelId="{1CEA117D-E567-42AE-A8C7-5AB9051024BD}" type="presOf" srcId="{DF0B52D2-AB33-4C88-99F8-B7C89332FE68}" destId="{0C59051D-2F16-4FC2-BCE4-5EC762AB24DE}" srcOrd="0" destOrd="0" presId="urn:microsoft.com/office/officeart/2005/8/layout/vList2"/>
    <dgm:cxn modelId="{2B0EC38A-2EBE-4B7A-B0BA-2D04CBB19DDE}" type="presOf" srcId="{6034EAC6-C492-4407-982F-BDD2F546DC8A}" destId="{DEBBC924-5BC5-406E-9DA8-FED4CE3AA9B3}" srcOrd="0" destOrd="0" presId="urn:microsoft.com/office/officeart/2005/8/layout/vList2"/>
    <dgm:cxn modelId="{76A1F29E-BD75-4268-8A80-F2E5A035BBB1}" srcId="{AF6EF7A8-465A-4321-ABF3-C70E06CBC6C5}" destId="{DF0B52D2-AB33-4C88-99F8-B7C89332FE68}" srcOrd="0" destOrd="0" parTransId="{DE4B9203-0EF0-4287-82C7-444119A5E852}" sibTransId="{F064B2E1-4B70-490A-AB5C-EA167D2BF1C4}"/>
    <dgm:cxn modelId="{A66B6027-D0ED-45A4-8452-F088453550CA}" type="presParOf" srcId="{59E87F22-C358-4F69-9E6F-929AE7A48D2A}" destId="{0C59051D-2F16-4FC2-BCE4-5EC762AB24DE}" srcOrd="0" destOrd="0" presId="urn:microsoft.com/office/officeart/2005/8/layout/vList2"/>
    <dgm:cxn modelId="{D998484C-3D38-47AA-9637-C5830DDA02B9}" type="presParOf" srcId="{59E87F22-C358-4F69-9E6F-929AE7A48D2A}" destId="{4E44FC80-CF17-4EBF-81FF-8D82CB3552D1}" srcOrd="1" destOrd="0" presId="urn:microsoft.com/office/officeart/2005/8/layout/vList2"/>
    <dgm:cxn modelId="{0D1BEDA1-16A8-4B3C-8C69-669B54B3E796}" type="presParOf" srcId="{59E87F22-C358-4F69-9E6F-929AE7A48D2A}" destId="{DEBBC924-5BC5-406E-9DA8-FED4CE3AA9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A01C0-D689-406A-9A13-14A56EDB0CCA}">
      <dsp:nvSpPr>
        <dsp:cNvPr id="0" name=""/>
        <dsp:cNvSpPr/>
      </dsp:nvSpPr>
      <dsp:spPr>
        <a:xfrm>
          <a:off x="0" y="665190"/>
          <a:ext cx="7213600" cy="122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162C1-6051-48F4-804D-337C393CD124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3C41B-681D-4B31-B004-44C8FD758DE6}">
      <dsp:nvSpPr>
        <dsp:cNvPr id="0" name=""/>
        <dsp:cNvSpPr/>
      </dsp:nvSpPr>
      <dsp:spPr>
        <a:xfrm>
          <a:off x="1418391" y="665190"/>
          <a:ext cx="5795208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Top 20% gained a Grade 7 and above. </a:t>
          </a:r>
          <a:endParaRPr lang="en-US" sz="2500" kern="1200"/>
        </a:p>
      </dsp:txBody>
      <dsp:txXfrm>
        <a:off x="1418391" y="665190"/>
        <a:ext cx="5795208" cy="1228044"/>
      </dsp:txXfrm>
    </dsp:sp>
    <dsp:sp modelId="{72E27CD5-869E-4BA2-8AED-A230286D8351}">
      <dsp:nvSpPr>
        <dsp:cNvPr id="0" name=""/>
        <dsp:cNvSpPr/>
      </dsp:nvSpPr>
      <dsp:spPr>
        <a:xfrm>
          <a:off x="0" y="2200246"/>
          <a:ext cx="7213600" cy="12280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EF7E9-938A-4CFC-9E2F-E922766557AE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ABD9E-1DC1-4C00-B894-D81F87531B6D}">
      <dsp:nvSpPr>
        <dsp:cNvPr id="0" name=""/>
        <dsp:cNvSpPr/>
      </dsp:nvSpPr>
      <dsp:spPr>
        <a:xfrm>
          <a:off x="1418391" y="2200246"/>
          <a:ext cx="5795208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Top 3% gained a Grade 9 </a:t>
          </a:r>
          <a:endParaRPr lang="en-US" sz="2500" kern="1200"/>
        </a:p>
      </dsp:txBody>
      <dsp:txXfrm>
        <a:off x="1418391" y="2200246"/>
        <a:ext cx="5795208" cy="1228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527AA-1E83-4A07-8806-5090594013F1}">
      <dsp:nvSpPr>
        <dsp:cNvPr id="0" name=""/>
        <dsp:cNvSpPr/>
      </dsp:nvSpPr>
      <dsp:spPr>
        <a:xfrm>
          <a:off x="2113" y="370142"/>
          <a:ext cx="1676598" cy="1005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- Wellbeing Hubs and pre-exam mindfulness rooms </a:t>
          </a:r>
          <a:endParaRPr lang="en-US" sz="1600" kern="1200" dirty="0"/>
        </a:p>
      </dsp:txBody>
      <dsp:txXfrm>
        <a:off x="2113" y="370142"/>
        <a:ext cx="1676598" cy="1005959"/>
      </dsp:txXfrm>
    </dsp:sp>
    <dsp:sp modelId="{E5619413-4F6B-407E-AA3C-104988818317}">
      <dsp:nvSpPr>
        <dsp:cNvPr id="0" name=""/>
        <dsp:cNvSpPr/>
      </dsp:nvSpPr>
      <dsp:spPr>
        <a:xfrm>
          <a:off x="1846371" y="370142"/>
          <a:ext cx="1676598" cy="10059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- Mental Health First Aiders </a:t>
          </a:r>
          <a:endParaRPr lang="en-US" sz="1600" kern="1200"/>
        </a:p>
      </dsp:txBody>
      <dsp:txXfrm>
        <a:off x="1846371" y="370142"/>
        <a:ext cx="1676598" cy="1005959"/>
      </dsp:txXfrm>
    </dsp:sp>
    <dsp:sp modelId="{24A9B9E4-C950-4C0F-BB1B-B8CA9E4C399E}">
      <dsp:nvSpPr>
        <dsp:cNvPr id="0" name=""/>
        <dsp:cNvSpPr/>
      </dsp:nvSpPr>
      <dsp:spPr>
        <a:xfrm>
          <a:off x="3690629" y="370142"/>
          <a:ext cx="1676598" cy="10059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- Cognitive Behavioural Therapy Courses</a:t>
          </a:r>
          <a:endParaRPr lang="en-US" sz="1600" kern="1200"/>
        </a:p>
      </dsp:txBody>
      <dsp:txXfrm>
        <a:off x="3690629" y="370142"/>
        <a:ext cx="1676598" cy="1005959"/>
      </dsp:txXfrm>
    </dsp:sp>
    <dsp:sp modelId="{58AAB6B3-093D-4F13-9AE8-1AE10A041E4F}">
      <dsp:nvSpPr>
        <dsp:cNvPr id="0" name=""/>
        <dsp:cNvSpPr/>
      </dsp:nvSpPr>
      <dsp:spPr>
        <a:xfrm>
          <a:off x="5534888" y="370142"/>
          <a:ext cx="1676598" cy="10059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- Pilates, Body Balance and Body Pump classes</a:t>
          </a:r>
          <a:endParaRPr lang="en-US" sz="1600" kern="1200"/>
        </a:p>
      </dsp:txBody>
      <dsp:txXfrm>
        <a:off x="5534888" y="370142"/>
        <a:ext cx="1676598" cy="1005959"/>
      </dsp:txXfrm>
    </dsp:sp>
    <dsp:sp modelId="{A262ADED-AA64-4008-A651-8A96886B0075}">
      <dsp:nvSpPr>
        <dsp:cNvPr id="0" name=""/>
        <dsp:cNvSpPr/>
      </dsp:nvSpPr>
      <dsp:spPr>
        <a:xfrm>
          <a:off x="2113" y="1543761"/>
          <a:ext cx="1676598" cy="10059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- Activity choices on Tuesday afternoons </a:t>
          </a:r>
          <a:endParaRPr lang="en-US" sz="1600" kern="1200"/>
        </a:p>
      </dsp:txBody>
      <dsp:txXfrm>
        <a:off x="2113" y="1543761"/>
        <a:ext cx="1676598" cy="1005959"/>
      </dsp:txXfrm>
    </dsp:sp>
    <dsp:sp modelId="{AD8A359E-A217-4BA6-980D-C08A533FF192}">
      <dsp:nvSpPr>
        <dsp:cNvPr id="0" name=""/>
        <dsp:cNvSpPr/>
      </dsp:nvSpPr>
      <dsp:spPr>
        <a:xfrm>
          <a:off x="1846371" y="1543761"/>
          <a:ext cx="1676598" cy="1005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- Study clinics and support sessions </a:t>
          </a:r>
          <a:endParaRPr lang="en-US" sz="1600" kern="1200"/>
        </a:p>
      </dsp:txBody>
      <dsp:txXfrm>
        <a:off x="1846371" y="1543761"/>
        <a:ext cx="1676598" cy="1005959"/>
      </dsp:txXfrm>
    </dsp:sp>
    <dsp:sp modelId="{AB00BE84-73AF-4E78-88F3-A643914104A8}">
      <dsp:nvSpPr>
        <dsp:cNvPr id="0" name=""/>
        <dsp:cNvSpPr/>
      </dsp:nvSpPr>
      <dsp:spPr>
        <a:xfrm>
          <a:off x="3690629" y="1543761"/>
          <a:ext cx="1676598" cy="10059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- Revision guides, organisers and notes</a:t>
          </a:r>
          <a:endParaRPr lang="en-US" sz="1600" kern="1200"/>
        </a:p>
      </dsp:txBody>
      <dsp:txXfrm>
        <a:off x="3690629" y="1543761"/>
        <a:ext cx="1676598" cy="1005959"/>
      </dsp:txXfrm>
    </dsp:sp>
    <dsp:sp modelId="{375B5C82-1A0D-4A59-A5BD-A22E90C63776}">
      <dsp:nvSpPr>
        <dsp:cNvPr id="0" name=""/>
        <dsp:cNvSpPr/>
      </dsp:nvSpPr>
      <dsp:spPr>
        <a:xfrm>
          <a:off x="5534888" y="1543761"/>
          <a:ext cx="1676598" cy="10059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- Mock examination practice</a:t>
          </a:r>
          <a:endParaRPr lang="en-US" sz="1600" kern="1200"/>
        </a:p>
      </dsp:txBody>
      <dsp:txXfrm>
        <a:off x="5534888" y="1543761"/>
        <a:ext cx="1676598" cy="1005959"/>
      </dsp:txXfrm>
    </dsp:sp>
    <dsp:sp modelId="{0344D78D-EC69-4396-8F52-683C6CF7A94F}">
      <dsp:nvSpPr>
        <dsp:cNvPr id="0" name=""/>
        <dsp:cNvSpPr/>
      </dsp:nvSpPr>
      <dsp:spPr>
        <a:xfrm>
          <a:off x="1846371" y="2717380"/>
          <a:ext cx="1676598" cy="10059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 wide trip, club and extra-curricular programme</a:t>
          </a:r>
          <a:endParaRPr lang="en-US" sz="1600" kern="1200"/>
        </a:p>
      </dsp:txBody>
      <dsp:txXfrm>
        <a:off x="1846371" y="2717380"/>
        <a:ext cx="1676598" cy="1005959"/>
      </dsp:txXfrm>
    </dsp:sp>
    <dsp:sp modelId="{A1D7EFB2-623B-4BF6-A826-928133EC93ED}">
      <dsp:nvSpPr>
        <dsp:cNvPr id="0" name=""/>
        <dsp:cNvSpPr/>
      </dsp:nvSpPr>
      <dsp:spPr>
        <a:xfrm>
          <a:off x="3690629" y="2717380"/>
          <a:ext cx="1676598" cy="10059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-PSHE sessions on managing stress and anxiety.</a:t>
          </a:r>
          <a:endParaRPr lang="en-US" sz="1600" kern="1200"/>
        </a:p>
      </dsp:txBody>
      <dsp:txXfrm>
        <a:off x="3690629" y="2717380"/>
        <a:ext cx="1676598" cy="1005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2CFF9-04A4-462F-83A9-9DA5A528BF23}">
      <dsp:nvSpPr>
        <dsp:cNvPr id="0" name=""/>
        <dsp:cNvSpPr/>
      </dsp:nvSpPr>
      <dsp:spPr>
        <a:xfrm>
          <a:off x="732475" y="584738"/>
          <a:ext cx="1079139" cy="1079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2BDD7-C75C-48C1-A26C-0A4FBDA40699}">
      <dsp:nvSpPr>
        <dsp:cNvPr id="0" name=""/>
        <dsp:cNvSpPr/>
      </dsp:nvSpPr>
      <dsp:spPr>
        <a:xfrm>
          <a:off x="73001" y="1981386"/>
          <a:ext cx="23980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Exams Start W/B 15</a:t>
          </a:r>
          <a:r>
            <a:rPr lang="en-GB" sz="2500" kern="1200" baseline="30000"/>
            <a:t>TH</a:t>
          </a:r>
          <a:r>
            <a:rPr lang="en-GB" sz="2500" kern="1200"/>
            <a:t> MAY 2023…</a:t>
          </a:r>
          <a:endParaRPr lang="en-US" sz="2500" kern="1200"/>
        </a:p>
      </dsp:txBody>
      <dsp:txXfrm>
        <a:off x="73001" y="1981386"/>
        <a:ext cx="2398086" cy="720000"/>
      </dsp:txXfrm>
    </dsp:sp>
    <dsp:sp modelId="{65A22CAD-790F-4F52-8E26-BF1C734F5B92}">
      <dsp:nvSpPr>
        <dsp:cNvPr id="0" name=""/>
        <dsp:cNvSpPr/>
      </dsp:nvSpPr>
      <dsp:spPr>
        <a:xfrm>
          <a:off x="3550227" y="584738"/>
          <a:ext cx="1079139" cy="1079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509CC-EDC5-470F-97F3-0CBF0FD25AD8}">
      <dsp:nvSpPr>
        <dsp:cNvPr id="0" name=""/>
        <dsp:cNvSpPr/>
      </dsp:nvSpPr>
      <dsp:spPr>
        <a:xfrm>
          <a:off x="2890753" y="1981386"/>
          <a:ext cx="23980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That’s </a:t>
          </a:r>
          <a:r>
            <a:rPr lang="en-GB" sz="2500" b="1" kern="1200"/>
            <a:t>EIGHT WEEKS </a:t>
          </a:r>
          <a:r>
            <a:rPr lang="en-GB" sz="2500" kern="1200"/>
            <a:t>away….</a:t>
          </a:r>
          <a:endParaRPr lang="en-US" sz="2500" kern="1200"/>
        </a:p>
      </dsp:txBody>
      <dsp:txXfrm>
        <a:off x="2890753" y="1981386"/>
        <a:ext cx="2398086" cy="720000"/>
      </dsp:txXfrm>
    </dsp:sp>
    <dsp:sp modelId="{9B9B62CE-0AD9-4154-A6F2-E26381378EA9}">
      <dsp:nvSpPr>
        <dsp:cNvPr id="0" name=""/>
        <dsp:cNvSpPr/>
      </dsp:nvSpPr>
      <dsp:spPr>
        <a:xfrm>
          <a:off x="6367979" y="584738"/>
          <a:ext cx="1079139" cy="1079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16DB1-7D76-467B-B809-03BD6E660528}">
      <dsp:nvSpPr>
        <dsp:cNvPr id="0" name=""/>
        <dsp:cNvSpPr/>
      </dsp:nvSpPr>
      <dsp:spPr>
        <a:xfrm>
          <a:off x="5708505" y="1981386"/>
          <a:ext cx="239808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So… How can we use that wisely? </a:t>
          </a:r>
          <a:endParaRPr lang="en-US" sz="2500" kern="1200"/>
        </a:p>
      </dsp:txBody>
      <dsp:txXfrm>
        <a:off x="5708505" y="1981386"/>
        <a:ext cx="2398086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8CAC6-E9AF-4E61-829B-D83EA068B6B8}">
      <dsp:nvSpPr>
        <dsp:cNvPr id="0" name=""/>
        <dsp:cNvSpPr/>
      </dsp:nvSpPr>
      <dsp:spPr>
        <a:xfrm>
          <a:off x="0" y="1698"/>
          <a:ext cx="7213600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4F9E6-7A0A-4292-9E2E-C4E5C865916B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C8EE4-BF34-4874-8D10-0943F9B9650A}">
      <dsp:nvSpPr>
        <dsp:cNvPr id="0" name=""/>
        <dsp:cNvSpPr/>
      </dsp:nvSpPr>
      <dsp:spPr>
        <a:xfrm>
          <a:off x="994536" y="1698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A good chance to really consolidate revision processes.</a:t>
          </a:r>
          <a:endParaRPr lang="en-US" sz="1700" kern="1200"/>
        </a:p>
      </dsp:txBody>
      <dsp:txXfrm>
        <a:off x="994536" y="1698"/>
        <a:ext cx="6219063" cy="861070"/>
      </dsp:txXfrm>
    </dsp:sp>
    <dsp:sp modelId="{8A280E60-D9A0-47D9-AC18-90E6737571B3}">
      <dsp:nvSpPr>
        <dsp:cNvPr id="0" name=""/>
        <dsp:cNvSpPr/>
      </dsp:nvSpPr>
      <dsp:spPr>
        <a:xfrm>
          <a:off x="0" y="1078036"/>
          <a:ext cx="7213600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96B8A-F780-4B37-AA35-CBFD8D5844EF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CCE48-ABC0-4DDB-A9C1-4F18353C068E}">
      <dsp:nvSpPr>
        <dsp:cNvPr id="0" name=""/>
        <dsp:cNvSpPr/>
      </dsp:nvSpPr>
      <dsp:spPr>
        <a:xfrm>
          <a:off x="994536" y="1078036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We’ve suggested to girls that they stay in healthy school routines over the Easter period and aim to study for five hours a day on average. </a:t>
          </a:r>
          <a:endParaRPr lang="en-US" sz="1700" kern="1200"/>
        </a:p>
      </dsp:txBody>
      <dsp:txXfrm>
        <a:off x="994536" y="1078036"/>
        <a:ext cx="6219063" cy="861070"/>
      </dsp:txXfrm>
    </dsp:sp>
    <dsp:sp modelId="{318D0698-04EF-42F8-B902-5C2B56399DBD}">
      <dsp:nvSpPr>
        <dsp:cNvPr id="0" name=""/>
        <dsp:cNvSpPr/>
      </dsp:nvSpPr>
      <dsp:spPr>
        <a:xfrm>
          <a:off x="0" y="2154374"/>
          <a:ext cx="7213600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CD3F8-211F-4D07-B811-6DFF184C8EFA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C8EE2-95A1-46CE-9D3E-5AC50603C2A0}">
      <dsp:nvSpPr>
        <dsp:cNvPr id="0" name=""/>
        <dsp:cNvSpPr/>
      </dsp:nvSpPr>
      <dsp:spPr>
        <a:xfrm>
          <a:off x="994536" y="2154374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They can plan out a schedule in a way that suits them best – this may be sticking to the school day, but may also work for them to chunk learning more flexibly. </a:t>
          </a:r>
          <a:endParaRPr lang="en-US" sz="1700" kern="1200"/>
        </a:p>
      </dsp:txBody>
      <dsp:txXfrm>
        <a:off x="994536" y="2154374"/>
        <a:ext cx="6219063" cy="861070"/>
      </dsp:txXfrm>
    </dsp:sp>
    <dsp:sp modelId="{52F3D200-8193-4E23-B3A6-F03994C8AB89}">
      <dsp:nvSpPr>
        <dsp:cNvPr id="0" name=""/>
        <dsp:cNvSpPr/>
      </dsp:nvSpPr>
      <dsp:spPr>
        <a:xfrm>
          <a:off x="0" y="3230712"/>
          <a:ext cx="7213600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DE312-836A-4D7F-B2A2-6CEAA06A4CF5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C64F2-8A7D-4768-B528-19F40670B959}">
      <dsp:nvSpPr>
        <dsp:cNvPr id="0" name=""/>
        <dsp:cNvSpPr/>
      </dsp:nvSpPr>
      <dsp:spPr>
        <a:xfrm>
          <a:off x="994536" y="3230712"/>
          <a:ext cx="6219063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- Assuming a nine GCSE curriculum this allows for 5.5 hours per subject. </a:t>
          </a:r>
          <a:endParaRPr lang="en-US" sz="1700" kern="1200"/>
        </a:p>
      </dsp:txBody>
      <dsp:txXfrm>
        <a:off x="994536" y="3230712"/>
        <a:ext cx="6219063" cy="861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9051D-2F16-4FC2-BCE4-5EC762AB24DE}">
      <dsp:nvSpPr>
        <dsp:cNvPr id="0" name=""/>
        <dsp:cNvSpPr/>
      </dsp:nvSpPr>
      <dsp:spPr>
        <a:xfrm>
          <a:off x="0" y="136394"/>
          <a:ext cx="5019610" cy="2246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i="1" kern="1200"/>
            <a:t>Parental support is eight times more important in determining a child’s academic success than social class, according to a new study. The Campaign for Learning found that parental involvement in a child’s education can mean the difference at GCSE</a:t>
          </a:r>
          <a:r>
            <a:rPr lang="en-GB" sz="2000" kern="1200"/>
            <a:t>. </a:t>
          </a:r>
          <a:endParaRPr lang="en-US" sz="2000" kern="1200"/>
        </a:p>
      </dsp:txBody>
      <dsp:txXfrm>
        <a:off x="109660" y="246054"/>
        <a:ext cx="4800290" cy="2027080"/>
      </dsp:txXfrm>
    </dsp:sp>
    <dsp:sp modelId="{DEBBC924-5BC5-406E-9DA8-FED4CE3AA9B3}">
      <dsp:nvSpPr>
        <dsp:cNvPr id="0" name=""/>
        <dsp:cNvSpPr/>
      </dsp:nvSpPr>
      <dsp:spPr>
        <a:xfrm>
          <a:off x="0" y="2440394"/>
          <a:ext cx="5019610" cy="22464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(Times Educational Supplement)</a:t>
          </a:r>
          <a:endParaRPr lang="en-US" sz="2000" kern="1200"/>
        </a:p>
      </dsp:txBody>
      <dsp:txXfrm>
        <a:off x="109660" y="2550054"/>
        <a:ext cx="4800290" cy="202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F1F194-F1B5-E341-9052-6014D1C902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86461-8F44-354C-96F3-E58D56D870C3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FD747-7960-B643-A097-5F0E5A56A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7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57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0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095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1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3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29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6765925" cy="1619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8775" y="1978025"/>
            <a:ext cx="6765925" cy="392430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0624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6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0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9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7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0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8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9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6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7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  <p:sldLayoutId id="2147483998" r:id="rId15"/>
    <p:sldLayoutId id="2147483999" r:id="rId16"/>
    <p:sldLayoutId id="21474840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9476" y="4473227"/>
            <a:ext cx="6216024" cy="109664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200" b="1">
                <a:latin typeface="Trajan Pro" charset="0"/>
              </a:rPr>
              <a:t>GCSE Preparation Evening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9476" y="5569874"/>
            <a:ext cx="6216024" cy="70167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/>
              <a:t>5pm Main School Hall, 28</a:t>
            </a:r>
            <a:r>
              <a:rPr lang="en-GB" altLang="en-US" baseline="30000"/>
              <a:t>th</a:t>
            </a:r>
            <a:r>
              <a:rPr lang="en-GB" altLang="en-US"/>
              <a:t> March </a:t>
            </a:r>
          </a:p>
          <a:p>
            <a:pPr algn="l" eaLnBrk="1" hangingPunct="1"/>
            <a:endParaRPr lang="en-US" altLang="en-US"/>
          </a:p>
          <a:p>
            <a:pPr algn="l" eaLnBrk="1" hangingPunct="1"/>
            <a:endParaRPr lang="en-GB" altLang="en-US"/>
          </a:p>
        </p:txBody>
      </p:sp>
      <p:pic>
        <p:nvPicPr>
          <p:cNvPr id="4101" name="Picture 4100" descr="Sunset silhouette of scaffolding in construction site">
            <a:extLst>
              <a:ext uri="{FF2B5EF4-FFF2-40B4-BE49-F238E27FC236}">
                <a16:creationId xmlns:a16="http://schemas.microsoft.com/office/drawing/2014/main" id="{A13D5F5B-5E22-6DE0-0450-0464FE273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92"/>
          <a:stretch/>
        </p:blipFill>
        <p:spPr>
          <a:xfrm>
            <a:off x="739476" y="609600"/>
            <a:ext cx="6216024" cy="3635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89B0A-236B-49A8-9A92-8B2919BF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20" y="99901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Our Philosophy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4E7F7-A5DD-4FA4-B05B-0C7F72EA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20" y="1664495"/>
            <a:ext cx="3672408" cy="46974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In school Teaching and Learning methods are research based and about supporting students to aim high.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Students will be supported with course specifications, </a:t>
            </a:r>
            <a:r>
              <a:rPr lang="en-US" sz="2000" dirty="0" err="1">
                <a:solidFill>
                  <a:schemeClr val="bg1"/>
                </a:solidFill>
              </a:rPr>
              <a:t>organisers</a:t>
            </a:r>
            <a:r>
              <a:rPr lang="en-US" sz="2000" dirty="0">
                <a:solidFill>
                  <a:schemeClr val="bg1"/>
                </a:solidFill>
              </a:rPr>
              <a:t>, revision guides or checklists.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Information will be ‘chunked’ and ‘reviewed’ regularly.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 Feedback will support progress and focus on improvement.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 Happy focus not anxious exam factory!</a:t>
            </a:r>
          </a:p>
          <a:p>
            <a:pPr>
              <a:lnSpc>
                <a:spcPct val="90000"/>
              </a:lnSpc>
            </a:pPr>
            <a:endParaRPr lang="en-GB" sz="13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8F508-40F4-406F-90FF-B57243910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21" y="972608"/>
            <a:ext cx="3332183" cy="4900269"/>
          </a:xfrm>
          <a:prstGeom prst="rect">
            <a:avLst/>
          </a:pr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0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0B283-E18A-93FB-8C32-3C7B5DD6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 Balanced Approach-</a:t>
            </a:r>
            <a:br>
              <a:rPr lang="en-GB" dirty="0"/>
            </a:br>
            <a:r>
              <a:rPr lang="en-GB" dirty="0"/>
              <a:t>Students may have accessed:</a:t>
            </a:r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3D172A-8C8C-0199-28C3-8EA5E43B2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738332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36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0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9144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5" name="Group 22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68955" y="-8467"/>
            <a:ext cx="3575053" cy="6866467"/>
            <a:chOff x="7425267" y="-8467"/>
            <a:chExt cx="4766733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4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831B61-2598-6BCE-06E5-3072FFAA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765972"/>
            <a:ext cx="644750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The Final Countdown…</a:t>
            </a: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extBox 3">
            <a:extLst>
              <a:ext uri="{FF2B5EF4-FFF2-40B4-BE49-F238E27FC236}">
                <a16:creationId xmlns:a16="http://schemas.microsoft.com/office/drawing/2014/main" id="{E1CF962E-DEC9-D6EC-FF52-FAE2A598EE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838443"/>
              </p:ext>
            </p:extLst>
          </p:nvPr>
        </p:nvGraphicFramePr>
        <p:xfrm>
          <a:off x="482203" y="642938"/>
          <a:ext cx="8179594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285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B57696-EB3C-481F-16A8-9762E2AF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Easter Revision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3853E0-ED3F-B770-C095-318C0345B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41"/>
          <a:stretch/>
        </p:blipFill>
        <p:spPr>
          <a:xfrm>
            <a:off x="778343" y="934222"/>
            <a:ext cx="6138289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3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F9A96-C803-1840-E4F3-7ADF86A2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en-GB" dirty="0"/>
              <a:t>Easter Revision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006E84F6-EB48-E38A-9EB2-0BD0BAEF8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922858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22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alendar on table">
            <a:extLst>
              <a:ext uri="{FF2B5EF4-FFF2-40B4-BE49-F238E27FC236}">
                <a16:creationId xmlns:a16="http://schemas.microsoft.com/office/drawing/2014/main" id="{2F39A61B-16EF-E06E-C811-62B5BBB31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1" r="38168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CF9A96-C803-1840-E4F3-7ADF86A2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n-GB" dirty="0"/>
              <a:t>Easter Revision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8AB4-7901-0FE6-3E74-3CF8107F3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en-GB" dirty="0"/>
              <a:t>- REMEMBER – NOT ALL REVISION IS CREATED EQUAL! </a:t>
            </a:r>
          </a:p>
        </p:txBody>
      </p: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085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2D1BF-3896-955C-F49E-E989903B7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3" r="4658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73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11E50A-8FBF-AF28-064C-AA8A9FF68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4" t="-1" r="2354" b="886"/>
          <a:stretch/>
        </p:blipFill>
        <p:spPr>
          <a:xfrm>
            <a:off x="707517" y="1024492"/>
            <a:ext cx="7752969" cy="480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25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EEF72-6DC4-5524-42CE-322F48796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4" r="58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28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78FC7F-8AE5-67DD-97F0-11A7F693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Helping At Home</a:t>
            </a:r>
          </a:p>
        </p:txBody>
      </p:sp>
      <p:pic>
        <p:nvPicPr>
          <p:cNvPr id="6" name="Graphic 5" descr="House">
            <a:extLst>
              <a:ext uri="{FF2B5EF4-FFF2-40B4-BE49-F238E27FC236}">
                <a16:creationId xmlns:a16="http://schemas.microsoft.com/office/drawing/2014/main" id="{67EDB9F8-920C-7513-A537-A251ABCC7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7763" y="934222"/>
            <a:ext cx="3299450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0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8775"/>
            <a:ext cx="8355859" cy="837977"/>
          </a:xfrm>
        </p:spPr>
        <p:txBody>
          <a:bodyPr>
            <a:normAutofit/>
          </a:bodyPr>
          <a:lstStyle/>
          <a:p>
            <a:r>
              <a:rPr lang="en-US" dirty="0"/>
              <a:t>Reminder of the Reformed GCSEs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8775" y="1385074"/>
            <a:ext cx="8355859" cy="476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68288" indent="-2682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27146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69988" indent="-271463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09725" indent="-2603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60575" indent="-268288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7775" indent="-26828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4975" indent="-26828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32175" indent="-26828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9375" indent="-268288" algn="l" rtl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104F75"/>
              </a:buClr>
              <a:buFont typeface="Wingdings" charset="2"/>
              <a:buChar char="§"/>
            </a:pPr>
            <a:r>
              <a:rPr lang="en-GB" sz="2100" kern="0" dirty="0"/>
              <a:t>General increase in level of demand and challenge for students, across all subjects.</a:t>
            </a:r>
          </a:p>
          <a:p>
            <a:pPr>
              <a:buClr>
                <a:srgbClr val="104F75"/>
              </a:buClr>
              <a:buFont typeface="Wingdings" charset="2"/>
              <a:buChar char="§"/>
            </a:pPr>
            <a:endParaRPr lang="en-GB" sz="2100" kern="0" dirty="0"/>
          </a:p>
          <a:p>
            <a:pPr>
              <a:buClr>
                <a:srgbClr val="104F75"/>
              </a:buClr>
              <a:buFont typeface="Wingdings" charset="2"/>
              <a:buChar char="§"/>
            </a:pPr>
            <a:r>
              <a:rPr lang="en-GB" sz="2100" kern="0" dirty="0"/>
              <a:t>New grading scale – descending from 9 to 1 (9 is highest grade).</a:t>
            </a:r>
          </a:p>
          <a:p>
            <a:pPr>
              <a:buClr>
                <a:srgbClr val="104F75"/>
              </a:buClr>
              <a:buFont typeface="Wingdings" charset="2"/>
              <a:buChar char="§"/>
            </a:pPr>
            <a:endParaRPr lang="en-GB" sz="2100" kern="0" dirty="0"/>
          </a:p>
          <a:p>
            <a:pPr>
              <a:buClr>
                <a:srgbClr val="104F75"/>
              </a:buClr>
              <a:buFont typeface="Wingdings" charset="2"/>
              <a:buChar char="§"/>
            </a:pPr>
            <a:r>
              <a:rPr lang="en-GB" sz="2100" kern="0" dirty="0"/>
              <a:t>Linear structure – students work towards a single final examination.</a:t>
            </a:r>
          </a:p>
          <a:p>
            <a:pPr marL="0" indent="0">
              <a:buClr>
                <a:srgbClr val="104F75"/>
              </a:buClr>
              <a:buNone/>
            </a:pPr>
            <a:endParaRPr lang="en-GB" altLang="en-US" sz="2100" kern="0" dirty="0"/>
          </a:p>
          <a:p>
            <a:pPr marL="365125" lvl="2" indent="-365125">
              <a:buClr>
                <a:srgbClr val="104F75"/>
              </a:buClr>
              <a:buFont typeface="Wingdings" charset="2"/>
              <a:buChar char="§"/>
            </a:pPr>
            <a:r>
              <a:rPr lang="en-GB" sz="2100" kern="0" dirty="0"/>
              <a:t>Assessment by exam</a:t>
            </a:r>
            <a:r>
              <a:rPr lang="en-GB" altLang="en-US" sz="2100" kern="0" dirty="0"/>
              <a:t>, with other forms of assessment only where needed to assess subject skills.</a:t>
            </a:r>
          </a:p>
          <a:p>
            <a:pPr marL="365125" lvl="2" indent="-365125">
              <a:buClr>
                <a:srgbClr val="104F75"/>
              </a:buClr>
              <a:buFont typeface="Wingdings" charset="2"/>
              <a:buChar char="§"/>
            </a:pPr>
            <a:endParaRPr lang="en-GB" altLang="en-US" sz="2100" kern="0" dirty="0"/>
          </a:p>
          <a:p>
            <a:pPr marL="365125" lvl="2" indent="-365125">
              <a:buClr>
                <a:srgbClr val="104F75"/>
              </a:buClr>
              <a:buFont typeface="Wingdings" charset="2"/>
              <a:buChar char="§"/>
            </a:pPr>
            <a:r>
              <a:rPr lang="en-GB" sz="2100" kern="0" dirty="0"/>
              <a:t>If students retake a GCSE only their first result will count in performance tables.</a:t>
            </a:r>
          </a:p>
          <a:p>
            <a:pPr marL="365125" lvl="2" indent="-365125">
              <a:buClr>
                <a:srgbClr val="104F75"/>
              </a:buClr>
              <a:buFont typeface="Wingdings" charset="2"/>
              <a:buChar char="§"/>
            </a:pPr>
            <a:endParaRPr lang="en-GB" sz="2100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15333-3518-46D9-938A-42A7410FC3F0}"/>
              </a:ext>
            </a:extLst>
          </p:cNvPr>
          <p:cNvSpPr txBox="1"/>
          <p:nvPr/>
        </p:nvSpPr>
        <p:spPr>
          <a:xfrm>
            <a:off x="8532440" y="6431039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3349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FA92EA-505E-C2F1-D6F4-534ACA67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GB" sz="3800">
                <a:solidFill>
                  <a:schemeClr val="accent1">
                    <a:lumMod val="75000"/>
                  </a:schemeClr>
                </a:solidFill>
              </a:rPr>
              <a:t>A key factor…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6E5F81B-8F8B-8AFE-B529-C264DEDA7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452761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710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63F0-BBD5-48E0-8893-9105003A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at home – common issues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AA1B-FB32-4E2F-B566-261ACBACB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52503"/>
            <a:ext cx="6626697" cy="46974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 </a:t>
            </a:r>
            <a:r>
              <a:rPr lang="en-US" i="1" dirty="0"/>
              <a:t>Motivation </a:t>
            </a:r>
            <a:r>
              <a:rPr lang="en-US" dirty="0"/>
              <a:t>– Break tasks down, set small achievable targets, praise/ critique the attitude not the outcome or the learner.</a:t>
            </a:r>
          </a:p>
          <a:p>
            <a:r>
              <a:rPr lang="en-US" dirty="0"/>
              <a:t>2. </a:t>
            </a:r>
            <a:r>
              <a:rPr lang="en-US" i="1" dirty="0"/>
              <a:t>Perfectionism – </a:t>
            </a:r>
            <a:r>
              <a:rPr lang="en-US" dirty="0"/>
              <a:t>Keep to manageable time limits, </a:t>
            </a:r>
            <a:r>
              <a:rPr lang="en-US" dirty="0" err="1"/>
              <a:t>emphasise</a:t>
            </a:r>
            <a:r>
              <a:rPr lang="en-US" dirty="0"/>
              <a:t> progress not performance, remember, learning from mistakes is often more powerful. </a:t>
            </a:r>
          </a:p>
          <a:p>
            <a:r>
              <a:rPr lang="en-US" dirty="0"/>
              <a:t>3. </a:t>
            </a:r>
            <a:r>
              <a:rPr lang="en-US" i="1" dirty="0"/>
              <a:t>Conflict and comparison </a:t>
            </a:r>
            <a:r>
              <a:rPr lang="en-US" dirty="0"/>
              <a:t>– Avoid conflict in comparison to their schooling and yours, come to us if you have any questions, pick the right time for difficult discussions and questions. </a:t>
            </a:r>
          </a:p>
          <a:p>
            <a:r>
              <a:rPr lang="en-US" dirty="0"/>
              <a:t>4. </a:t>
            </a:r>
            <a:r>
              <a:rPr lang="en-US" i="1" dirty="0"/>
              <a:t>Anxiety</a:t>
            </a:r>
            <a:r>
              <a:rPr lang="en-US" dirty="0"/>
              <a:t>– It’s okay to have ‘time out’, plan for family time and events. Speak to staff, hobbies and interests important, sleep is important, screen time is problematic, comparison is dangerous.  </a:t>
            </a:r>
          </a:p>
          <a:p>
            <a:r>
              <a:rPr lang="en-US" dirty="0"/>
              <a:t>5. </a:t>
            </a:r>
            <a:r>
              <a:rPr lang="en-US" i="1" dirty="0"/>
              <a:t>The last minute Learner </a:t>
            </a:r>
            <a:r>
              <a:rPr lang="en-US" dirty="0"/>
              <a:t>– Avoid panic cramming, encourage regular revisiting of learning and topics, encourage forward planning and scheduling.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170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427D7-5652-4CEA-C550-4E1D9A56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385D7-5E20-B2A2-AD77-B0798696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6840760" cy="5229200"/>
          </a:xfrm>
        </p:spPr>
        <p:txBody>
          <a:bodyPr>
            <a:normAutofit/>
          </a:bodyPr>
          <a:lstStyle/>
          <a:p>
            <a:r>
              <a:rPr lang="en-GB" sz="2400" dirty="0"/>
              <a:t>Year 11 can be stressful. However, we also know that being a bit stressed can be a positive motivational factor and that young people need to learn how to manage those feelings!</a:t>
            </a:r>
          </a:p>
          <a:p>
            <a:r>
              <a:rPr lang="en-GB" sz="2400" dirty="0"/>
              <a:t> But...</a:t>
            </a:r>
          </a:p>
          <a:p>
            <a:r>
              <a:rPr lang="en-GB" sz="2400" dirty="0"/>
              <a:t> Recognise that this is a stressful time for your child and don’t be surprised if their behaviour changes.</a:t>
            </a:r>
          </a:p>
          <a:p>
            <a:r>
              <a:rPr lang="en-GB" sz="2400" dirty="0"/>
              <a:t> Reduce the external demands on your child.</a:t>
            </a:r>
          </a:p>
          <a:p>
            <a:r>
              <a:rPr lang="en-GB" sz="2400" dirty="0"/>
              <a:t> Provide some treats and be supportive.</a:t>
            </a:r>
          </a:p>
          <a:p>
            <a:r>
              <a:rPr lang="en-GB" sz="2400" dirty="0"/>
              <a:t> Be prepared to intervene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254299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6BE1A-436D-7617-B756-2D9AC481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424FB-02AD-8AE7-74ED-A07E835A02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51" t="-2956" r="2777" b="101"/>
          <a:stretch/>
        </p:blipFill>
        <p:spPr>
          <a:xfrm>
            <a:off x="863336" y="381962"/>
            <a:ext cx="5838799" cy="44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17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9B295E-5BCF-B21D-B95E-B982B74D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Tips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39EC6-0D4C-EAC6-DC4E-9916E745E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3"/>
          <a:stretch/>
        </p:blipFill>
        <p:spPr>
          <a:xfrm>
            <a:off x="621544" y="1023332"/>
            <a:ext cx="6733741" cy="361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58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077C58-6F4C-5E2A-50F2-A79165D1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2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1D690-972B-7178-53A4-52A504068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00" y="356976"/>
            <a:ext cx="6159978" cy="45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22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CE7642-22F1-6A4C-BBF0-BA42141B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Top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FB659-2CC2-DD78-950A-4394B1FA3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65" b="1159"/>
          <a:stretch/>
        </p:blipFill>
        <p:spPr>
          <a:xfrm>
            <a:off x="81860" y="404988"/>
            <a:ext cx="7881761" cy="4616563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12510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8D383E-EB68-1824-F33F-0D870059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5666154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FCBD1-869D-58C1-EE0D-C076E9D0F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2" y="431124"/>
            <a:ext cx="6115312" cy="45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E16C1A-C581-AD33-D635-96033C02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2" y="5615409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421CC-97CA-D60D-F87A-D39149A63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9" y="1066636"/>
            <a:ext cx="7186053" cy="35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36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48606F-41DC-FBE3-1E0A-88BC5322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52" y="5269706"/>
            <a:ext cx="6216024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Tips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9285C-353C-6A3F-E381-C29B66EBC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6" r="-1035" b="-1642"/>
          <a:stretch/>
        </p:blipFill>
        <p:spPr>
          <a:xfrm>
            <a:off x="788381" y="548679"/>
            <a:ext cx="6270621" cy="4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E793F-F096-456F-8B45-8DB6370EC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05" y="724361"/>
            <a:ext cx="8281256" cy="5633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B8490D-F27F-4C8A-8FF3-B5204EF0B100}"/>
              </a:ext>
            </a:extLst>
          </p:cNvPr>
          <p:cNvSpPr txBox="1"/>
          <p:nvPr/>
        </p:nvSpPr>
        <p:spPr>
          <a:xfrm>
            <a:off x="8532440" y="6431039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08838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olourful adhesive taps and pen on open notebook">
            <a:extLst>
              <a:ext uri="{FF2B5EF4-FFF2-40B4-BE49-F238E27FC236}">
                <a16:creationId xmlns:a16="http://schemas.microsoft.com/office/drawing/2014/main" id="{4B831D40-2084-B4F3-FED6-B0B3B0DF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3" t="2107" r="-2" b="128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8141" y="0"/>
            <a:ext cx="702945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2F975-FA6C-4EF7-A9C8-E9C645E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535" y="609600"/>
            <a:ext cx="4865966" cy="1320800"/>
          </a:xfrm>
        </p:spPr>
        <p:txBody>
          <a:bodyPr anchor="t">
            <a:normAutofit/>
          </a:bodyPr>
          <a:lstStyle/>
          <a:p>
            <a:r>
              <a:rPr lang="en-US"/>
              <a:t>Helping at Home – key considerations</a:t>
            </a:r>
            <a:endParaRPr lang="en-GB"/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FF8F6-84F4-4974-BD07-CA5BF328F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535" y="2159000"/>
            <a:ext cx="4865966" cy="3882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 Students need a place designated for work – hard surface, away from distractions, necessary equipment.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 Remove barriers – consider removal of phones and screens, television off, question music use etc.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Strike a balance – checks on work against a schedule, but be careful of too much work.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Weekly schedule and support – review pinch points, plan out the week, make time for friends and hobbies and work. Does the balance look right?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/>
              <a:t> Plan things to look forward to!</a:t>
            </a:r>
            <a:endParaRPr lang="en-GB" sz="1700"/>
          </a:p>
        </p:txBody>
      </p:sp>
      <p:sp>
        <p:nvSpPr>
          <p:cNvPr id="55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5486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olourful adhesive taps and pen on open notebook">
            <a:extLst>
              <a:ext uri="{FF2B5EF4-FFF2-40B4-BE49-F238E27FC236}">
                <a16:creationId xmlns:a16="http://schemas.microsoft.com/office/drawing/2014/main" id="{4B831D40-2084-B4F3-FED6-B0B3B0DFB1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0" t="9091" r="454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A4588C6-4069-4731-BFB4-10F1E6D3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23370524-0FE7-41B4-ABCF-7FB26B6CF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8141" y="0"/>
            <a:ext cx="702945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A9CA40-1F57-4A6D-ACDA-F720AA468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A94EDB-B0FE-4678-8E69-0F137AE3B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4E93B92B-0DD5-4277-9D69-972ABADC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2F975-FA6C-4EF7-A9C8-E9C645EA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535" y="609600"/>
            <a:ext cx="4865966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Helping at Home – on examination days:</a:t>
            </a:r>
            <a:endParaRPr lang="en-GB" dirty="0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7CE87768-354E-4E3F-8202-9F387CF5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9E5B98F-BD75-4A30-BF72-0A9107470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FF8F6-84F4-4974-BD07-CA5BF328F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535" y="2159000"/>
            <a:ext cx="4865966" cy="3882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 students need a good rest and sleep the night before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try and make sure they have a good breakfast, a snack with them and a transparent, label free, bottle of water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r</a:t>
            </a:r>
            <a:r>
              <a:rPr lang="en-US" sz="1700"/>
              <a:t>emind </a:t>
            </a:r>
            <a:r>
              <a:rPr lang="en-US" sz="1700" dirty="0"/>
              <a:t>daughters that they can come to our mindful room and they speak with us if feeling anxious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have a stash of spare equipment ready to ensure there is no stress finding what they need for the day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try not to re-examine the papers post examination.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700" dirty="0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8AAB91E3-41BE-4478-BF23-A24D43E14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96DFC7EA-8516-41F1-8ED9-C0A8E1E0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E24E972C-8744-4CFA-B783-41EA3CC38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C7C88F2E-E233-48BA-B85F-D06BA522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5638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1FCE3-38E8-405D-4C3E-4D3E78EE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0" y="639097"/>
            <a:ext cx="3609804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211E1-052B-9E6E-E59C-38BC82BB8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7499" y="4455621"/>
            <a:ext cx="3621826" cy="12386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US" sz="2400" cap="all" spc="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Anything else we can help with?</a:t>
            </a:r>
          </a:p>
        </p:txBody>
      </p:sp>
      <p:pic>
        <p:nvPicPr>
          <p:cNvPr id="6" name="Picture 5" descr="Wood human figure">
            <a:extLst>
              <a:ext uri="{FF2B5EF4-FFF2-40B4-BE49-F238E27FC236}">
                <a16:creationId xmlns:a16="http://schemas.microsoft.com/office/drawing/2014/main" id="{D6EC15D8-3DF9-4249-9232-33D80AA6B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3" r="53036" b="-1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8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CE47-765E-C3FB-3288-1ADF7253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40922"/>
            <a:ext cx="6447501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Grading in context</a:t>
            </a:r>
            <a:br>
              <a:rPr lang="en-GB" dirty="0"/>
            </a:br>
            <a:r>
              <a:rPr lang="en-GB" dirty="0"/>
              <a:t>(based on 2019 outcomes)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09240-7D57-0000-3706-3C51DD10F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34"/>
          <a:stretch/>
        </p:blipFill>
        <p:spPr>
          <a:xfrm>
            <a:off x="613105" y="1628800"/>
            <a:ext cx="5941900" cy="2127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B213B-1566-5256-86DD-177B9FC30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105" y="3645024"/>
            <a:ext cx="6322446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 Top 68% gained Grade 4 and above.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Top 53% gained Grade 5 and above.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/>
              <a:t>Only top 43% gained Grade 5 in English and Maths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407533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6CE47-765E-C3FB-3288-1ADF7253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Grading in context</a:t>
            </a:r>
            <a:br>
              <a:rPr lang="en-GB" dirty="0"/>
            </a:br>
            <a:r>
              <a:rPr lang="en-GB"/>
              <a:t>(based on 2019 outcomes)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329FC3-4517-CE6E-8545-FF2E6DC12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835371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90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5516AA-086C-AB9A-2380-FAF9FB68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142" y="1680201"/>
            <a:ext cx="2384359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/>
              <a:t>Our Process Thus Far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15F4-B01B-AD17-5309-EBA5FE40E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0781" y="4047760"/>
            <a:ext cx="2384721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cap="all" spc="200">
                <a:solidFill>
                  <a:schemeClr val="tx1">
                    <a:lumMod val="50000"/>
                    <a:lumOff val="50000"/>
                  </a:schemeClr>
                </a:solidFill>
              </a:rPr>
              <a:t>Whole School Approach </a:t>
            </a:r>
          </a:p>
        </p:txBody>
      </p:sp>
      <p:pic>
        <p:nvPicPr>
          <p:cNvPr id="6" name="Picture Placeholder 5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4B8AE4EC-9A08-10D1-DB7F-65D06014FF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r="7048" b="-1"/>
          <a:stretch/>
        </p:blipFill>
        <p:spPr>
          <a:xfrm>
            <a:off x="666452" y="1261330"/>
            <a:ext cx="3729909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46D3-205D-4955-A080-A9FA514B8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Learning to Learn programme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9767D-584A-4AD3-99AE-55ADE7135714}"/>
              </a:ext>
            </a:extLst>
          </p:cNvPr>
          <p:cNvSpPr txBox="1"/>
          <p:nvPr/>
        </p:nvSpPr>
        <p:spPr>
          <a:xfrm>
            <a:off x="1043608" y="47251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learning habits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79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6A08E-6571-46B3-99DB-C08EE2BD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as independent learners.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2D1020-571C-49B6-94F1-C49F99706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00" t="9400" r="12988" b="8001"/>
          <a:stretch/>
        </p:blipFill>
        <p:spPr>
          <a:xfrm>
            <a:off x="4283968" y="2636912"/>
            <a:ext cx="4441330" cy="26282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5F0FF0-C86B-41D1-BB8C-65D047E6321E}"/>
              </a:ext>
            </a:extLst>
          </p:cNvPr>
          <p:cNvSpPr txBox="1"/>
          <p:nvPr/>
        </p:nvSpPr>
        <p:spPr>
          <a:xfrm>
            <a:off x="539552" y="2852936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Clear homework schedule</a:t>
            </a:r>
          </a:p>
          <a:p>
            <a:pPr marL="285750" indent="-285750">
              <a:buFontTx/>
              <a:buChar char="-"/>
            </a:pPr>
            <a:r>
              <a:rPr lang="en-US" dirty="0"/>
              <a:t>Mentoring and target setting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Revision and study hacks</a:t>
            </a:r>
          </a:p>
          <a:p>
            <a:pPr marL="285750" indent="-285750">
              <a:buFontTx/>
              <a:buChar char="-"/>
            </a:pPr>
            <a:r>
              <a:rPr lang="en-US" dirty="0"/>
              <a:t>Metacognition 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Positive habits </a:t>
            </a:r>
          </a:p>
        </p:txBody>
      </p:sp>
    </p:spTree>
    <p:extLst>
      <p:ext uri="{BB962C8B-B14F-4D97-AF65-F5344CB8AC3E}">
        <p14:creationId xmlns:p14="http://schemas.microsoft.com/office/powerpoint/2010/main" val="329705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3C8CC9-566E-4F45-AF97-7BA583A2E053}"/>
              </a:ext>
            </a:extLst>
          </p:cNvPr>
          <p:cNvSpPr txBox="1"/>
          <p:nvPr/>
        </p:nvSpPr>
        <p:spPr>
          <a:xfrm>
            <a:off x="800100" y="5252936"/>
            <a:ext cx="7543800" cy="1028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Homework Timetable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CFF344-D35A-44FB-A5EF-BEC6CF511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71998"/>
              </p:ext>
            </p:extLst>
          </p:nvPr>
        </p:nvGraphicFramePr>
        <p:xfrm>
          <a:off x="251507" y="636981"/>
          <a:ext cx="8640960" cy="3092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3892">
                  <a:extLst>
                    <a:ext uri="{9D8B030D-6E8A-4147-A177-3AD203B41FA5}">
                      <a16:colId xmlns:a16="http://schemas.microsoft.com/office/drawing/2014/main" val="848764727"/>
                    </a:ext>
                  </a:extLst>
                </a:gridCol>
                <a:gridCol w="1482372">
                  <a:extLst>
                    <a:ext uri="{9D8B030D-6E8A-4147-A177-3AD203B41FA5}">
                      <a16:colId xmlns:a16="http://schemas.microsoft.com/office/drawing/2014/main" val="365601136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19162072"/>
                    </a:ext>
                  </a:extLst>
                </a:gridCol>
                <a:gridCol w="1740435">
                  <a:extLst>
                    <a:ext uri="{9D8B030D-6E8A-4147-A177-3AD203B41FA5}">
                      <a16:colId xmlns:a16="http://schemas.microsoft.com/office/drawing/2014/main" val="2495826985"/>
                    </a:ext>
                  </a:extLst>
                </a:gridCol>
                <a:gridCol w="1268314">
                  <a:extLst>
                    <a:ext uri="{9D8B030D-6E8A-4147-A177-3AD203B41FA5}">
                      <a16:colId xmlns:a16="http://schemas.microsoft.com/office/drawing/2014/main" val="3307309878"/>
                    </a:ext>
                  </a:extLst>
                </a:gridCol>
                <a:gridCol w="1815787">
                  <a:extLst>
                    <a:ext uri="{9D8B030D-6E8A-4147-A177-3AD203B41FA5}">
                      <a16:colId xmlns:a16="http://schemas.microsoft.com/office/drawing/2014/main" val="3417166580"/>
                    </a:ext>
                  </a:extLst>
                </a:gridCol>
              </a:tblGrid>
              <a:tr h="1145355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U5</a:t>
                      </a:r>
                    </a:p>
                  </a:txBody>
                  <a:tcPr marL="7157" marR="7157" marT="71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Mon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Tue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Wed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Thu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Fri</a:t>
                      </a:r>
                      <a:endParaRPr lang="en-GB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012115"/>
                  </a:ext>
                </a:extLst>
              </a:tr>
              <a:tr h="108689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45 mins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Science</a:t>
                      </a: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Maths/</a:t>
                      </a:r>
                    </a:p>
                    <a:p>
                      <a:pPr algn="l" fontAlgn="b"/>
                      <a:r>
                        <a:rPr lang="en-GB" sz="2800" u="none" strike="noStrike" dirty="0" err="1">
                          <a:effectLst/>
                        </a:rPr>
                        <a:t>Eng</a:t>
                      </a:r>
                      <a:r>
                        <a:rPr lang="en-GB" sz="2800" u="none" strike="noStrike" dirty="0">
                          <a:effectLst/>
                        </a:rPr>
                        <a:t> 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Science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Maths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 err="1">
                          <a:effectLst/>
                        </a:rPr>
                        <a:t>OptionD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:a16="http://schemas.microsoft.com/office/drawing/2014/main" val="3688405405"/>
                  </a:ext>
                </a:extLst>
              </a:tr>
              <a:tr h="713307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>
                          <a:effectLst/>
                        </a:rPr>
                        <a:t>45  mins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Option A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Science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Option C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>
                          <a:effectLst/>
                        </a:rPr>
                        <a:t>English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 err="1">
                          <a:effectLst/>
                        </a:rPr>
                        <a:t>OptionB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:a16="http://schemas.microsoft.com/office/drawing/2014/main" val="10708591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8BB3E4-CD60-4DEF-8621-B527147EE408}"/>
              </a:ext>
            </a:extLst>
          </p:cNvPr>
          <p:cNvSpPr txBox="1"/>
          <p:nvPr/>
        </p:nvSpPr>
        <p:spPr>
          <a:xfrm>
            <a:off x="7174470" y="4037005"/>
            <a:ext cx="328936" cy="254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01752">
              <a:spcAft>
                <a:spcPts val="600"/>
              </a:spcAft>
            </a:pPr>
            <a:r>
              <a:rPr lang="en-US" sz="10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9873638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BEEDD28E8614CAC966931A63E294A" ma:contentTypeVersion="13" ma:contentTypeDescription="Create a new document." ma:contentTypeScope="" ma:versionID="e2402d790b84c82653e5c75c4e772288">
  <xsd:schema xmlns:xsd="http://www.w3.org/2001/XMLSchema" xmlns:xs="http://www.w3.org/2001/XMLSchema" xmlns:p="http://schemas.microsoft.com/office/2006/metadata/properties" xmlns:ns2="e7bb60fb-6ee9-4cd9-9839-2a0de102549f" xmlns:ns3="75caf7dd-544e-4ebf-875a-1562d7476028" targetNamespace="http://schemas.microsoft.com/office/2006/metadata/properties" ma:root="true" ma:fieldsID="55feeb8e7f4d6628a69173fcbca2a96f" ns2:_="" ns3:_="">
    <xsd:import namespace="e7bb60fb-6ee9-4cd9-9839-2a0de102549f"/>
    <xsd:import namespace="75caf7dd-544e-4ebf-875a-1562d7476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b60fb-6ee9-4cd9-9839-2a0de10254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f0ad758-f05e-41ba-a784-effbd4400f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f7dd-544e-4ebf-875a-1562d747602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5f62dae-7696-4b67-95be-80a68980e2f5}" ma:internalName="TaxCatchAll" ma:showField="CatchAllData" ma:web="75caf7dd-544e-4ebf-875a-1562d74760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f7dd-544e-4ebf-875a-1562d7476028" xsi:nil="true"/>
    <lcf76f155ced4ddcb4097134ff3c332f xmlns="e7bb60fb-6ee9-4cd9-9839-2a0de102549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9FB219-3016-4554-B048-087D2C8FC1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b60fb-6ee9-4cd9-9839-2a0de102549f"/>
    <ds:schemaRef ds:uri="75caf7dd-544e-4ebf-875a-1562d7476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2DA782-7F76-41D2-9782-A927C8D2C537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4e0721e6-e7a7-4058-8b1b-ba691465cd26"/>
    <ds:schemaRef ds:uri="7393a4a7-589d-47a1-8206-3db1d4dfd297"/>
    <ds:schemaRef ds:uri="http://purl.org/dc/dcmitype/"/>
    <ds:schemaRef ds:uri="75caf7dd-544e-4ebf-875a-1562d7476028"/>
    <ds:schemaRef ds:uri="e7bb60fb-6ee9-4cd9-9839-2a0de102549f"/>
  </ds:schemaRefs>
</ds:datastoreItem>
</file>

<file path=customXml/itemProps3.xml><?xml version="1.0" encoding="utf-8"?>
<ds:datastoreItem xmlns:ds="http://schemas.openxmlformats.org/officeDocument/2006/customXml" ds:itemID="{89240CC3-4173-4868-80E5-C4C534517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7123</TotalTime>
  <Words>996</Words>
  <Application>Microsoft Office PowerPoint</Application>
  <PresentationFormat>On-screen Show (4:3)</PresentationFormat>
  <Paragraphs>120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Trajan Pro</vt:lpstr>
      <vt:lpstr>Trebuchet MS</vt:lpstr>
      <vt:lpstr>Wingdings</vt:lpstr>
      <vt:lpstr>Wingdings 3</vt:lpstr>
      <vt:lpstr>Facet</vt:lpstr>
      <vt:lpstr>GCSE Preparation Evening</vt:lpstr>
      <vt:lpstr>Reminder of the Reformed GCSEs</vt:lpstr>
      <vt:lpstr>PowerPoint Presentation</vt:lpstr>
      <vt:lpstr>Grading in context (based on 2019 outcomes)</vt:lpstr>
      <vt:lpstr>Grading in context (based on 2019 outcomes)</vt:lpstr>
      <vt:lpstr>Our Process Thus Far</vt:lpstr>
      <vt:lpstr>Learning to Learn programme </vt:lpstr>
      <vt:lpstr>Students as independent learners.</vt:lpstr>
      <vt:lpstr>PowerPoint Presentation</vt:lpstr>
      <vt:lpstr>Our Philosophy </vt:lpstr>
      <vt:lpstr>A Balanced Approach- Students may have accessed:</vt:lpstr>
      <vt:lpstr>The Final Countdown…</vt:lpstr>
      <vt:lpstr>Easter Revision</vt:lpstr>
      <vt:lpstr>Easter Revision </vt:lpstr>
      <vt:lpstr>Easter Revision </vt:lpstr>
      <vt:lpstr>PowerPoint Presentation</vt:lpstr>
      <vt:lpstr>PowerPoint Presentation</vt:lpstr>
      <vt:lpstr>PowerPoint Presentation</vt:lpstr>
      <vt:lpstr>Helping At Home</vt:lpstr>
      <vt:lpstr>A key factor…</vt:lpstr>
      <vt:lpstr>Helping at home – common issues</vt:lpstr>
      <vt:lpstr>Key considerations</vt:lpstr>
      <vt:lpstr>Top Tips</vt:lpstr>
      <vt:lpstr>Top Tips </vt:lpstr>
      <vt:lpstr>Top Tips</vt:lpstr>
      <vt:lpstr>Top Tips</vt:lpstr>
      <vt:lpstr>Top Tips</vt:lpstr>
      <vt:lpstr>Top Tips</vt:lpstr>
      <vt:lpstr>Top Tips</vt:lpstr>
      <vt:lpstr>Helping at Home – key considerations</vt:lpstr>
      <vt:lpstr>Helping at Home – on examination days:</vt:lpstr>
      <vt:lpstr>Questions</vt:lpstr>
    </vt:vector>
  </TitlesOfParts>
  <Company>Maynard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Information Evening</dc:title>
  <dc:creator>rudlingp</dc:creator>
  <cp:lastModifiedBy>Liz Gregory</cp:lastModifiedBy>
  <cp:revision>74</cp:revision>
  <cp:lastPrinted>2013-09-17T08:08:44Z</cp:lastPrinted>
  <dcterms:created xsi:type="dcterms:W3CDTF">2011-09-19T08:30:38Z</dcterms:created>
  <dcterms:modified xsi:type="dcterms:W3CDTF">2023-03-29T13:46:44Z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0x010100EE5DC57EB6B027459A3E9B663BCA9ADC</vt:lpwstr>
  </property>
  <property fmtid="{D5CDD505-2E9C-101B-9397-08002B2CF9AE}" pid="3" name="IsMyDocuments">
    <vt:bool>true</vt:bool>
  </property>
  <property fmtid="{D5CDD505-2E9C-101B-9397-08002B2CF9AE}" pid="4" name="MSIP_Label_baf337b9-6919-4328-9a40-40681b93b4de_Enabled">
    <vt:lpwstr>true</vt:lpwstr>
  </property>
  <property fmtid="{D5CDD505-2E9C-101B-9397-08002B2CF9AE}" pid="5" name="MSIP_Label_baf337b9-6919-4328-9a40-40681b93b4de_SetDate">
    <vt:lpwstr>2021-10-04T13:21:35Z</vt:lpwstr>
  </property>
  <property fmtid="{D5CDD505-2E9C-101B-9397-08002B2CF9AE}" pid="6" name="MSIP_Label_baf337b9-6919-4328-9a40-40681b93b4de_Method">
    <vt:lpwstr>Standard</vt:lpwstr>
  </property>
  <property fmtid="{D5CDD505-2E9C-101B-9397-08002B2CF9AE}" pid="7" name="MSIP_Label_baf337b9-6919-4328-9a40-40681b93b4de_Name">
    <vt:lpwstr>baf337b9-6919-4328-9a40-40681b93b4de</vt:lpwstr>
  </property>
  <property fmtid="{D5CDD505-2E9C-101B-9397-08002B2CF9AE}" pid="8" name="MSIP_Label_baf337b9-6919-4328-9a40-40681b93b4de_SiteId">
    <vt:lpwstr>32a3e669-6983-416d-9e40-784ff50d7812</vt:lpwstr>
  </property>
  <property fmtid="{D5CDD505-2E9C-101B-9397-08002B2CF9AE}" pid="9" name="MSIP_Label_baf337b9-6919-4328-9a40-40681b93b4de_ContentBits">
    <vt:lpwstr>0</vt:lpwstr>
  </property>
  <property fmtid="{D5CDD505-2E9C-101B-9397-08002B2CF9AE}" pid="10" name="MediaServiceImageTags">
    <vt:lpwstr/>
  </property>
</Properties>
</file>