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73" r:id="rId5"/>
    <p:sldId id="277" r:id="rId6"/>
    <p:sldId id="274" r:id="rId7"/>
    <p:sldId id="275" r:id="rId8"/>
    <p:sldId id="289" r:id="rId9"/>
    <p:sldId id="286" r:id="rId10"/>
    <p:sldId id="287" r:id="rId11"/>
    <p:sldId id="288" r:id="rId12"/>
    <p:sldId id="278" r:id="rId13"/>
    <p:sldId id="261" r:id="rId14"/>
    <p:sldId id="259" r:id="rId15"/>
    <p:sldId id="260" r:id="rId16"/>
    <p:sldId id="262" r:id="rId17"/>
    <p:sldId id="264" r:id="rId18"/>
    <p:sldId id="265" r:id="rId19"/>
    <p:sldId id="283" r:id="rId20"/>
    <p:sldId id="322" r:id="rId21"/>
    <p:sldId id="323" r:id="rId22"/>
    <p:sldId id="267" r:id="rId23"/>
    <p:sldId id="324" r:id="rId24"/>
    <p:sldId id="325" r:id="rId25"/>
    <p:sldId id="290" r:id="rId26"/>
    <p:sldId id="321" r:id="rId27"/>
    <p:sldId id="32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58A84-087C-456F-80C0-C5BCCC1CEE8E}" v="10" dt="2023-06-28T13:12:23.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2" d="100"/>
          <a:sy n="82"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Lewis" userId="7f698d07-a33b-4c4e-88e2-68eff3c49bf7" providerId="ADAL" clId="{68B6972F-1666-414E-AAD8-C81DE5E9BDFB}"/>
    <pc:docChg chg="undo custSel addSld delSld modSld">
      <pc:chgData name="Donna Lewis" userId="7f698d07-a33b-4c4e-88e2-68eff3c49bf7" providerId="ADAL" clId="{68B6972F-1666-414E-AAD8-C81DE5E9BDFB}" dt="2022-07-05T12:21:40.144" v="435" actId="113"/>
      <pc:docMkLst>
        <pc:docMk/>
      </pc:docMkLst>
      <pc:sldChg chg="addSp delSp modSp mod modMedia setBg delAnim">
        <pc:chgData name="Donna Lewis" userId="7f698d07-a33b-4c4e-88e2-68eff3c49bf7" providerId="ADAL" clId="{68B6972F-1666-414E-AAD8-C81DE5E9BDFB}" dt="2022-07-05T12:08:25.214" v="311" actId="26606"/>
        <pc:sldMkLst>
          <pc:docMk/>
          <pc:sldMk cId="3237919457" sldId="256"/>
        </pc:sldMkLst>
        <pc:spChg chg="mod ord">
          <ac:chgData name="Donna Lewis" userId="7f698d07-a33b-4c4e-88e2-68eff3c49bf7" providerId="ADAL" clId="{68B6972F-1666-414E-AAD8-C81DE5E9BDFB}" dt="2022-07-05T12:08:25.214" v="311" actId="26606"/>
          <ac:spMkLst>
            <pc:docMk/>
            <pc:sldMk cId="3237919457" sldId="256"/>
            <ac:spMk id="2" creationId="{00000000-0000-0000-0000-000000000000}"/>
          </ac:spMkLst>
        </pc:spChg>
        <pc:spChg chg="mod">
          <ac:chgData name="Donna Lewis" userId="7f698d07-a33b-4c4e-88e2-68eff3c49bf7" providerId="ADAL" clId="{68B6972F-1666-414E-AAD8-C81DE5E9BDFB}" dt="2022-07-05T12:08:25.214" v="311" actId="26606"/>
          <ac:spMkLst>
            <pc:docMk/>
            <pc:sldMk cId="3237919457" sldId="256"/>
            <ac:spMk id="3" creationId="{00000000-0000-0000-0000-000000000000}"/>
          </ac:spMkLst>
        </pc:spChg>
        <pc:spChg chg="add del">
          <ac:chgData name="Donna Lewis" userId="7f698d07-a33b-4c4e-88e2-68eff3c49bf7" providerId="ADAL" clId="{68B6972F-1666-414E-AAD8-C81DE5E9BDFB}" dt="2022-07-05T12:07:11.546" v="297" actId="26606"/>
          <ac:spMkLst>
            <pc:docMk/>
            <pc:sldMk cId="3237919457" sldId="256"/>
            <ac:spMk id="8" creationId="{F4AC6C68-F125-48AD-A5B4-89AD5E7972D1}"/>
          </ac:spMkLst>
        </pc:spChg>
        <pc:spChg chg="add del">
          <ac:chgData name="Donna Lewis" userId="7f698d07-a33b-4c4e-88e2-68eff3c49bf7" providerId="ADAL" clId="{68B6972F-1666-414E-AAD8-C81DE5E9BDFB}" dt="2022-07-05T12:07:23.397" v="305" actId="26606"/>
          <ac:spMkLst>
            <pc:docMk/>
            <pc:sldMk cId="3237919457" sldId="256"/>
            <ac:spMk id="9" creationId="{6F828D28-8E09-41CC-8229-3070B5467A96}"/>
          </ac:spMkLst>
        </pc:spChg>
        <pc:spChg chg="add del">
          <ac:chgData name="Donna Lewis" userId="7f698d07-a33b-4c4e-88e2-68eff3c49bf7" providerId="ADAL" clId="{68B6972F-1666-414E-AAD8-C81DE5E9BDFB}" dt="2022-07-05T12:07:11.546" v="297" actId="26606"/>
          <ac:spMkLst>
            <pc:docMk/>
            <pc:sldMk cId="3237919457" sldId="256"/>
            <ac:spMk id="10" creationId="{04C0E5DA-5624-49BC-AC1E-30229AA5B937}"/>
          </ac:spMkLst>
        </pc:spChg>
        <pc:spChg chg="add del">
          <ac:chgData name="Donna Lewis" userId="7f698d07-a33b-4c4e-88e2-68eff3c49bf7" providerId="ADAL" clId="{68B6972F-1666-414E-AAD8-C81DE5E9BDFB}" dt="2022-07-05T12:07:23.397" v="305" actId="26606"/>
          <ac:spMkLst>
            <pc:docMk/>
            <pc:sldMk cId="3237919457" sldId="256"/>
            <ac:spMk id="11" creationId="{D5B012D8-7F27-4758-9AC6-C889B154BD73}"/>
          </ac:spMkLst>
        </pc:spChg>
        <pc:spChg chg="add del">
          <ac:chgData name="Donna Lewis" userId="7f698d07-a33b-4c4e-88e2-68eff3c49bf7" providerId="ADAL" clId="{68B6972F-1666-414E-AAD8-C81DE5E9BDFB}" dt="2022-07-05T12:07:11.546" v="297" actId="26606"/>
          <ac:spMkLst>
            <pc:docMk/>
            <pc:sldMk cId="3237919457" sldId="256"/>
            <ac:spMk id="12" creationId="{25E157ED-E992-43F3-9A84-96C30A5C4A61}"/>
          </ac:spMkLst>
        </pc:spChg>
        <pc:spChg chg="add del">
          <ac:chgData name="Donna Lewis" userId="7f698d07-a33b-4c4e-88e2-68eff3c49bf7" providerId="ADAL" clId="{68B6972F-1666-414E-AAD8-C81DE5E9BDFB}" dt="2022-07-05T12:07:23.397" v="305" actId="26606"/>
          <ac:spMkLst>
            <pc:docMk/>
            <pc:sldMk cId="3237919457" sldId="256"/>
            <ac:spMk id="13" creationId="{4063B759-00FC-46D1-9898-8E8625268FAF}"/>
          </ac:spMkLst>
        </pc:spChg>
        <pc:spChg chg="add del">
          <ac:chgData name="Donna Lewis" userId="7f698d07-a33b-4c4e-88e2-68eff3c49bf7" providerId="ADAL" clId="{68B6972F-1666-414E-AAD8-C81DE5E9BDFB}" dt="2022-07-05T12:07:11.546" v="297" actId="26606"/>
          <ac:spMkLst>
            <pc:docMk/>
            <pc:sldMk cId="3237919457" sldId="256"/>
            <ac:spMk id="14" creationId="{AEFD253A-9BCA-430B-979A-AA2F8445D761}"/>
          </ac:spMkLst>
        </pc:spChg>
        <pc:spChg chg="add del">
          <ac:chgData name="Donna Lewis" userId="7f698d07-a33b-4c4e-88e2-68eff3c49bf7" providerId="ADAL" clId="{68B6972F-1666-414E-AAD8-C81DE5E9BDFB}" dt="2022-07-05T12:07:31.102" v="307" actId="26606"/>
          <ac:spMkLst>
            <pc:docMk/>
            <pc:sldMk cId="3237919457" sldId="256"/>
            <ac:spMk id="15" creationId="{26355CF0-422E-4E6A-95EA-261971F670F4}"/>
          </ac:spMkLst>
        </pc:spChg>
        <pc:spChg chg="add del">
          <ac:chgData name="Donna Lewis" userId="7f698d07-a33b-4c4e-88e2-68eff3c49bf7" providerId="ADAL" clId="{68B6972F-1666-414E-AAD8-C81DE5E9BDFB}" dt="2022-07-05T12:07:13.351" v="299" actId="26606"/>
          <ac:spMkLst>
            <pc:docMk/>
            <pc:sldMk cId="3237919457" sldId="256"/>
            <ac:spMk id="16" creationId="{A6D7111A-21E5-4EE9-8A78-10E5530F0116}"/>
          </ac:spMkLst>
        </pc:spChg>
        <pc:spChg chg="add del">
          <ac:chgData name="Donna Lewis" userId="7f698d07-a33b-4c4e-88e2-68eff3c49bf7" providerId="ADAL" clId="{68B6972F-1666-414E-AAD8-C81DE5E9BDFB}" dt="2022-07-05T12:07:13.351" v="299" actId="26606"/>
          <ac:spMkLst>
            <pc:docMk/>
            <pc:sldMk cId="3237919457" sldId="256"/>
            <ac:spMk id="17" creationId="{88294908-8B00-4F58-BBBA-20F71A40AA9E}"/>
          </ac:spMkLst>
        </pc:spChg>
        <pc:spChg chg="add del">
          <ac:chgData name="Donna Lewis" userId="7f698d07-a33b-4c4e-88e2-68eff3c49bf7" providerId="ADAL" clId="{68B6972F-1666-414E-AAD8-C81DE5E9BDFB}" dt="2022-07-05T12:07:13.351" v="299" actId="26606"/>
          <ac:spMkLst>
            <pc:docMk/>
            <pc:sldMk cId="3237919457" sldId="256"/>
            <ac:spMk id="18" creationId="{A3969E80-A77B-49FC-9122-D89AFD5EE118}"/>
          </ac:spMkLst>
        </pc:spChg>
        <pc:spChg chg="add del">
          <ac:chgData name="Donna Lewis" userId="7f698d07-a33b-4c4e-88e2-68eff3c49bf7" providerId="ADAL" clId="{68B6972F-1666-414E-AAD8-C81DE5E9BDFB}" dt="2022-07-05T12:07:13.351" v="299" actId="26606"/>
          <ac:spMkLst>
            <pc:docMk/>
            <pc:sldMk cId="3237919457" sldId="256"/>
            <ac:spMk id="19" creationId="{4364C879-1404-4203-8E9D-CC5DE0A621A2}"/>
          </ac:spMkLst>
        </pc:spChg>
        <pc:spChg chg="add del">
          <ac:chgData name="Donna Lewis" userId="7f698d07-a33b-4c4e-88e2-68eff3c49bf7" providerId="ADAL" clId="{68B6972F-1666-414E-AAD8-C81DE5E9BDFB}" dt="2022-07-05T12:07:13.351" v="299" actId="26606"/>
          <ac:spMkLst>
            <pc:docMk/>
            <pc:sldMk cId="3237919457" sldId="256"/>
            <ac:spMk id="20" creationId="{1849CA57-76BD-4CF2-80BA-D7A46A01B7B1}"/>
          </ac:spMkLst>
        </pc:spChg>
        <pc:spChg chg="add del">
          <ac:chgData name="Donna Lewis" userId="7f698d07-a33b-4c4e-88e2-68eff3c49bf7" providerId="ADAL" clId="{68B6972F-1666-414E-AAD8-C81DE5E9BDFB}" dt="2022-07-05T12:07:13.351" v="299" actId="26606"/>
          <ac:spMkLst>
            <pc:docMk/>
            <pc:sldMk cId="3237919457" sldId="256"/>
            <ac:spMk id="21" creationId="{84617302-4B0D-4351-A6BB-6F0930D943AC}"/>
          </ac:spMkLst>
        </pc:spChg>
        <pc:spChg chg="add del">
          <ac:chgData name="Donna Lewis" userId="7f698d07-a33b-4c4e-88e2-68eff3c49bf7" providerId="ADAL" clId="{68B6972F-1666-414E-AAD8-C81DE5E9BDFB}" dt="2022-07-05T12:07:13.351" v="299" actId="26606"/>
          <ac:spMkLst>
            <pc:docMk/>
            <pc:sldMk cId="3237919457" sldId="256"/>
            <ac:spMk id="22" creationId="{35E9085E-E730-4768-83D4-6CB7E9897153}"/>
          </ac:spMkLst>
        </pc:spChg>
        <pc:spChg chg="add del">
          <ac:chgData name="Donna Lewis" userId="7f698d07-a33b-4c4e-88e2-68eff3c49bf7" providerId="ADAL" clId="{68B6972F-1666-414E-AAD8-C81DE5E9BDFB}" dt="2022-07-05T12:07:13.351" v="299" actId="26606"/>
          <ac:spMkLst>
            <pc:docMk/>
            <pc:sldMk cId="3237919457" sldId="256"/>
            <ac:spMk id="23" creationId="{DA2C7802-C2E0-4218-8F89-8DD7CCD2CD1C}"/>
          </ac:spMkLst>
        </pc:spChg>
        <pc:spChg chg="add del">
          <ac:chgData name="Donna Lewis" userId="7f698d07-a33b-4c4e-88e2-68eff3c49bf7" providerId="ADAL" clId="{68B6972F-1666-414E-AAD8-C81DE5E9BDFB}" dt="2022-07-05T12:07:13.351" v="299" actId="26606"/>
          <ac:spMkLst>
            <pc:docMk/>
            <pc:sldMk cId="3237919457" sldId="256"/>
            <ac:spMk id="24" creationId="{973272FE-A474-4CAE-8CA2-BCC8B476C3F4}"/>
          </ac:spMkLst>
        </pc:spChg>
        <pc:spChg chg="add del">
          <ac:chgData name="Donna Lewis" userId="7f698d07-a33b-4c4e-88e2-68eff3c49bf7" providerId="ADAL" clId="{68B6972F-1666-414E-AAD8-C81DE5E9BDFB}" dt="2022-07-05T12:07:31.102" v="307" actId="26606"/>
          <ac:spMkLst>
            <pc:docMk/>
            <pc:sldMk cId="3237919457" sldId="256"/>
            <ac:spMk id="25" creationId="{8AA5B50B-519E-4763-9EFB-2C80373D1F75}"/>
          </ac:spMkLst>
        </pc:spChg>
        <pc:spChg chg="add del">
          <ac:chgData name="Donna Lewis" userId="7f698d07-a33b-4c4e-88e2-68eff3c49bf7" providerId="ADAL" clId="{68B6972F-1666-414E-AAD8-C81DE5E9BDFB}" dt="2022-07-05T12:07:13.351" v="299" actId="26606"/>
          <ac:spMkLst>
            <pc:docMk/>
            <pc:sldMk cId="3237919457" sldId="256"/>
            <ac:spMk id="26" creationId="{E07981EA-05A6-437C-88D7-B377B92B031D}"/>
          </ac:spMkLst>
        </pc:spChg>
        <pc:spChg chg="add del">
          <ac:chgData name="Donna Lewis" userId="7f698d07-a33b-4c4e-88e2-68eff3c49bf7" providerId="ADAL" clId="{68B6972F-1666-414E-AAD8-C81DE5E9BDFB}" dt="2022-07-05T12:07:31.102" v="307" actId="26606"/>
          <ac:spMkLst>
            <pc:docMk/>
            <pc:sldMk cId="3237919457" sldId="256"/>
            <ac:spMk id="27" creationId="{298FD7FF-CB14-4A07-B879-0731A18473E7}"/>
          </ac:spMkLst>
        </pc:spChg>
        <pc:spChg chg="add del">
          <ac:chgData name="Donna Lewis" userId="7f698d07-a33b-4c4e-88e2-68eff3c49bf7" providerId="ADAL" clId="{68B6972F-1666-414E-AAD8-C81DE5E9BDFB}" dt="2022-07-05T12:07:13.351" v="299" actId="26606"/>
          <ac:spMkLst>
            <pc:docMk/>
            <pc:sldMk cId="3237919457" sldId="256"/>
            <ac:spMk id="28" creationId="{15E3C750-986E-4769-B1AE-49289FBEE757}"/>
          </ac:spMkLst>
        </pc:spChg>
        <pc:spChg chg="add del">
          <ac:chgData name="Donna Lewis" userId="7f698d07-a33b-4c4e-88e2-68eff3c49bf7" providerId="ADAL" clId="{68B6972F-1666-414E-AAD8-C81DE5E9BDFB}" dt="2022-07-05T12:07:31.102" v="307" actId="26606"/>
          <ac:spMkLst>
            <pc:docMk/>
            <pc:sldMk cId="3237919457" sldId="256"/>
            <ac:spMk id="29" creationId="{CA0D5741-1590-4555-A7A7-DC9B4E2EE457}"/>
          </ac:spMkLst>
        </pc:spChg>
        <pc:spChg chg="add del">
          <ac:chgData name="Donna Lewis" userId="7f698d07-a33b-4c4e-88e2-68eff3c49bf7" providerId="ADAL" clId="{68B6972F-1666-414E-AAD8-C81DE5E9BDFB}" dt="2022-07-05T12:07:16.342" v="301" actId="26606"/>
          <ac:spMkLst>
            <pc:docMk/>
            <pc:sldMk cId="3237919457" sldId="256"/>
            <ac:spMk id="30" creationId="{879EECFE-814E-4B68-96A7-86A795BD22F7}"/>
          </ac:spMkLst>
        </pc:spChg>
        <pc:spChg chg="add del">
          <ac:chgData name="Donna Lewis" userId="7f698d07-a33b-4c4e-88e2-68eff3c49bf7" providerId="ADAL" clId="{68B6972F-1666-414E-AAD8-C81DE5E9BDFB}" dt="2022-07-05T12:07:16.342" v="301" actId="26606"/>
          <ac:spMkLst>
            <pc:docMk/>
            <pc:sldMk cId="3237919457" sldId="256"/>
            <ac:spMk id="31" creationId="{4742AC8B-F7F8-45CC-BFF5-27E8A564B887}"/>
          </ac:spMkLst>
        </pc:spChg>
        <pc:spChg chg="add del">
          <ac:chgData name="Donna Lewis" userId="7f698d07-a33b-4c4e-88e2-68eff3c49bf7" providerId="ADAL" clId="{68B6972F-1666-414E-AAD8-C81DE5E9BDFB}" dt="2022-07-05T12:07:16.342" v="301" actId="26606"/>
          <ac:spMkLst>
            <pc:docMk/>
            <pc:sldMk cId="3237919457" sldId="256"/>
            <ac:spMk id="32" creationId="{AF180F00-B4B2-4196-BB1C-ECD21B03F0A9}"/>
          </ac:spMkLst>
        </pc:spChg>
        <pc:spChg chg="add del">
          <ac:chgData name="Donna Lewis" userId="7f698d07-a33b-4c4e-88e2-68eff3c49bf7" providerId="ADAL" clId="{68B6972F-1666-414E-AAD8-C81DE5E9BDFB}" dt="2022-07-05T12:07:16.342" v="301" actId="26606"/>
          <ac:spMkLst>
            <pc:docMk/>
            <pc:sldMk cId="3237919457" sldId="256"/>
            <ac:spMk id="33" creationId="{EE04B5EB-F158-4507-90DD-BD23620C7CC9}"/>
          </ac:spMkLst>
        </pc:spChg>
        <pc:spChg chg="add del">
          <ac:chgData name="Donna Lewis" userId="7f698d07-a33b-4c4e-88e2-68eff3c49bf7" providerId="ADAL" clId="{68B6972F-1666-414E-AAD8-C81DE5E9BDFB}" dt="2022-07-05T12:07:31.102" v="307" actId="26606"/>
          <ac:spMkLst>
            <pc:docMk/>
            <pc:sldMk cId="3237919457" sldId="256"/>
            <ac:spMk id="34" creationId="{3E9C0339-B0D3-40BA-96EF-3C1DB738AE2C}"/>
          </ac:spMkLst>
        </pc:spChg>
        <pc:spChg chg="add del">
          <ac:chgData name="Donna Lewis" userId="7f698d07-a33b-4c4e-88e2-68eff3c49bf7" providerId="ADAL" clId="{68B6972F-1666-414E-AAD8-C81DE5E9BDFB}" dt="2022-07-05T12:07:31.102" v="307" actId="26606"/>
          <ac:spMkLst>
            <pc:docMk/>
            <pc:sldMk cId="3237919457" sldId="256"/>
            <ac:spMk id="35" creationId="{A4B9A42A-C5B8-4470-8743-670E34420507}"/>
          </ac:spMkLst>
        </pc:spChg>
        <pc:spChg chg="add del">
          <ac:chgData name="Donna Lewis" userId="7f698d07-a33b-4c4e-88e2-68eff3c49bf7" providerId="ADAL" clId="{68B6972F-1666-414E-AAD8-C81DE5E9BDFB}" dt="2022-07-05T12:07:31.102" v="307" actId="26606"/>
          <ac:spMkLst>
            <pc:docMk/>
            <pc:sldMk cId="3237919457" sldId="256"/>
            <ac:spMk id="36" creationId="{EDB12AFC-55F8-4AE8-9351-0F38D0C5DDA4}"/>
          </ac:spMkLst>
        </pc:spChg>
        <pc:spChg chg="add del">
          <ac:chgData name="Donna Lewis" userId="7f698d07-a33b-4c4e-88e2-68eff3c49bf7" providerId="ADAL" clId="{68B6972F-1666-414E-AAD8-C81DE5E9BDFB}" dt="2022-07-05T12:07:31.102" v="307" actId="26606"/>
          <ac:spMkLst>
            <pc:docMk/>
            <pc:sldMk cId="3237919457" sldId="256"/>
            <ac:spMk id="37" creationId="{C58506DD-7B3D-4594-846B-F78590BE9FA3}"/>
          </ac:spMkLst>
        </pc:spChg>
        <pc:spChg chg="add del">
          <ac:chgData name="Donna Lewis" userId="7f698d07-a33b-4c4e-88e2-68eff3c49bf7" providerId="ADAL" clId="{68B6972F-1666-414E-AAD8-C81DE5E9BDFB}" dt="2022-07-05T12:08:25.214" v="311" actId="26606"/>
          <ac:spMkLst>
            <pc:docMk/>
            <pc:sldMk cId="3237919457" sldId="256"/>
            <ac:spMk id="39" creationId="{C1DD1A8A-57D5-4A81-AD04-532B043C5611}"/>
          </ac:spMkLst>
        </pc:spChg>
        <pc:spChg chg="add del">
          <ac:chgData name="Donna Lewis" userId="7f698d07-a33b-4c4e-88e2-68eff3c49bf7" providerId="ADAL" clId="{68B6972F-1666-414E-AAD8-C81DE5E9BDFB}" dt="2022-07-05T12:08:25.214" v="311" actId="26606"/>
          <ac:spMkLst>
            <pc:docMk/>
            <pc:sldMk cId="3237919457" sldId="256"/>
            <ac:spMk id="41" creationId="{007891EC-4501-44ED-A8C8-B11B6DB767AB}"/>
          </ac:spMkLst>
        </pc:spChg>
        <pc:picChg chg="add del mod">
          <ac:chgData name="Donna Lewis" userId="7f698d07-a33b-4c4e-88e2-68eff3c49bf7" providerId="ADAL" clId="{68B6972F-1666-414E-AAD8-C81DE5E9BDFB}" dt="2022-07-05T12:07:23.397" v="305" actId="26606"/>
          <ac:picMkLst>
            <pc:docMk/>
            <pc:sldMk cId="3237919457" sldId="256"/>
            <ac:picMk id="5" creationId="{27E38A2D-7EE3-501B-D24E-06035821D7D8}"/>
          </ac:picMkLst>
        </pc:picChg>
        <pc:picChg chg="add del mod">
          <ac:chgData name="Donna Lewis" userId="7f698d07-a33b-4c4e-88e2-68eff3c49bf7" providerId="ADAL" clId="{68B6972F-1666-414E-AAD8-C81DE5E9BDFB}" dt="2022-07-05T12:08:25.214" v="311" actId="26606"/>
          <ac:picMkLst>
            <pc:docMk/>
            <pc:sldMk cId="3237919457" sldId="256"/>
            <ac:picMk id="40" creationId="{CD219FC9-930E-81D5-AD83-45BD32836F9B}"/>
          </ac:picMkLst>
        </pc:picChg>
      </pc:sldChg>
      <pc:sldChg chg="addSp delSp modSp mod">
        <pc:chgData name="Donna Lewis" userId="7f698d07-a33b-4c4e-88e2-68eff3c49bf7" providerId="ADAL" clId="{68B6972F-1666-414E-AAD8-C81DE5E9BDFB}" dt="2022-07-05T12:11:13.161" v="326" actId="255"/>
        <pc:sldMkLst>
          <pc:docMk/>
          <pc:sldMk cId="140593450" sldId="259"/>
        </pc:sldMkLst>
        <pc:spChg chg="del">
          <ac:chgData name="Donna Lewis" userId="7f698d07-a33b-4c4e-88e2-68eff3c49bf7" providerId="ADAL" clId="{68B6972F-1666-414E-AAD8-C81DE5E9BDFB}" dt="2022-07-05T12:10:34.380" v="322" actId="26606"/>
          <ac:spMkLst>
            <pc:docMk/>
            <pc:sldMk cId="140593450" sldId="259"/>
            <ac:spMk id="3" creationId="{00000000-0000-0000-0000-000000000000}"/>
          </ac:spMkLst>
        </pc:spChg>
        <pc:graphicFrameChg chg="add mod">
          <ac:chgData name="Donna Lewis" userId="7f698d07-a33b-4c4e-88e2-68eff3c49bf7" providerId="ADAL" clId="{68B6972F-1666-414E-AAD8-C81DE5E9BDFB}" dt="2022-07-05T12:11:13.161" v="326" actId="255"/>
          <ac:graphicFrameMkLst>
            <pc:docMk/>
            <pc:sldMk cId="140593450" sldId="259"/>
            <ac:graphicFrameMk id="5" creationId="{279494F7-29BE-DDCD-A8FC-B80DC82D30F0}"/>
          </ac:graphicFrameMkLst>
        </pc:graphicFrameChg>
      </pc:sldChg>
      <pc:sldChg chg="addSp delSp modSp mod setBg">
        <pc:chgData name="Donna Lewis" userId="7f698d07-a33b-4c4e-88e2-68eff3c49bf7" providerId="ADAL" clId="{68B6972F-1666-414E-AAD8-C81DE5E9BDFB}" dt="2022-07-05T12:11:40.319" v="327" actId="26606"/>
        <pc:sldMkLst>
          <pc:docMk/>
          <pc:sldMk cId="2248098129" sldId="260"/>
        </pc:sldMkLst>
        <pc:spChg chg="mod">
          <ac:chgData name="Donna Lewis" userId="7f698d07-a33b-4c4e-88e2-68eff3c49bf7" providerId="ADAL" clId="{68B6972F-1666-414E-AAD8-C81DE5E9BDFB}" dt="2022-07-05T12:11:40.319" v="327" actId="26606"/>
          <ac:spMkLst>
            <pc:docMk/>
            <pc:sldMk cId="2248098129" sldId="260"/>
            <ac:spMk id="2" creationId="{00000000-0000-0000-0000-000000000000}"/>
          </ac:spMkLst>
        </pc:spChg>
        <pc:spChg chg="del">
          <ac:chgData name="Donna Lewis" userId="7f698d07-a33b-4c4e-88e2-68eff3c49bf7" providerId="ADAL" clId="{68B6972F-1666-414E-AAD8-C81DE5E9BDFB}" dt="2022-07-05T12:11:40.319" v="327" actId="26606"/>
          <ac:spMkLst>
            <pc:docMk/>
            <pc:sldMk cId="2248098129" sldId="260"/>
            <ac:spMk id="3" creationId="{00000000-0000-0000-0000-000000000000}"/>
          </ac:spMkLst>
        </pc:spChg>
        <pc:spChg chg="add">
          <ac:chgData name="Donna Lewis" userId="7f698d07-a33b-4c4e-88e2-68eff3c49bf7" providerId="ADAL" clId="{68B6972F-1666-414E-AAD8-C81DE5E9BDFB}" dt="2022-07-05T12:11:40.319" v="327" actId="26606"/>
          <ac:spMkLst>
            <pc:docMk/>
            <pc:sldMk cId="2248098129" sldId="260"/>
            <ac:spMk id="9" creationId="{2E442304-DDBD-4F7B-8017-36BCC863FB40}"/>
          </ac:spMkLst>
        </pc:spChg>
        <pc:spChg chg="add">
          <ac:chgData name="Donna Lewis" userId="7f698d07-a33b-4c4e-88e2-68eff3c49bf7" providerId="ADAL" clId="{68B6972F-1666-414E-AAD8-C81DE5E9BDFB}" dt="2022-07-05T12:11:40.319" v="327" actId="26606"/>
          <ac:spMkLst>
            <pc:docMk/>
            <pc:sldMk cId="2248098129" sldId="260"/>
            <ac:spMk id="11" creationId="{5E107275-3853-46FD-A241-DE4355A42675}"/>
          </ac:spMkLst>
        </pc:spChg>
        <pc:graphicFrameChg chg="add">
          <ac:chgData name="Donna Lewis" userId="7f698d07-a33b-4c4e-88e2-68eff3c49bf7" providerId="ADAL" clId="{68B6972F-1666-414E-AAD8-C81DE5E9BDFB}" dt="2022-07-05T12:11:40.319" v="327" actId="26606"/>
          <ac:graphicFrameMkLst>
            <pc:docMk/>
            <pc:sldMk cId="2248098129" sldId="260"/>
            <ac:graphicFrameMk id="5" creationId="{A4E91436-7268-1895-FF38-2817738DA38A}"/>
          </ac:graphicFrameMkLst>
        </pc:graphicFrameChg>
      </pc:sldChg>
      <pc:sldChg chg="addSp delSp modSp mod setBg">
        <pc:chgData name="Donna Lewis" userId="7f698d07-a33b-4c4e-88e2-68eff3c49bf7" providerId="ADAL" clId="{68B6972F-1666-414E-AAD8-C81DE5E9BDFB}" dt="2022-07-05T12:13:29.984" v="354" actId="207"/>
        <pc:sldMkLst>
          <pc:docMk/>
          <pc:sldMk cId="2181767126" sldId="262"/>
        </pc:sldMkLst>
        <pc:spChg chg="mod">
          <ac:chgData name="Donna Lewis" userId="7f698d07-a33b-4c4e-88e2-68eff3c49bf7" providerId="ADAL" clId="{68B6972F-1666-414E-AAD8-C81DE5E9BDFB}" dt="2022-07-05T12:12:16.377" v="332" actId="26606"/>
          <ac:spMkLst>
            <pc:docMk/>
            <pc:sldMk cId="2181767126" sldId="262"/>
            <ac:spMk id="2" creationId="{00000000-0000-0000-0000-000000000000}"/>
          </ac:spMkLst>
        </pc:spChg>
        <pc:spChg chg="add del">
          <ac:chgData name="Donna Lewis" userId="7f698d07-a33b-4c4e-88e2-68eff3c49bf7" providerId="ADAL" clId="{68B6972F-1666-414E-AAD8-C81DE5E9BDFB}" dt="2022-07-05T12:12:16.377" v="332" actId="26606"/>
          <ac:spMkLst>
            <pc:docMk/>
            <pc:sldMk cId="2181767126" sldId="262"/>
            <ac:spMk id="3" creationId="{00000000-0000-0000-0000-000000000000}"/>
          </ac:spMkLst>
        </pc:spChg>
        <pc:spChg chg="mod">
          <ac:chgData name="Donna Lewis" userId="7f698d07-a33b-4c4e-88e2-68eff3c49bf7" providerId="ADAL" clId="{68B6972F-1666-414E-AAD8-C81DE5E9BDFB}" dt="2022-07-05T12:13:29.984" v="354" actId="207"/>
          <ac:spMkLst>
            <pc:docMk/>
            <pc:sldMk cId="2181767126" sldId="262"/>
            <ac:spMk id="4" creationId="{00000000-0000-0000-0000-000000000000}"/>
          </ac:spMkLst>
        </pc:spChg>
        <pc:spChg chg="add">
          <ac:chgData name="Donna Lewis" userId="7f698d07-a33b-4c4e-88e2-68eff3c49bf7" providerId="ADAL" clId="{68B6972F-1666-414E-AAD8-C81DE5E9BDFB}" dt="2022-07-05T12:12:16.377" v="332" actId="26606"/>
          <ac:spMkLst>
            <pc:docMk/>
            <pc:sldMk cId="2181767126" sldId="262"/>
            <ac:spMk id="9" creationId="{4C608BEB-860E-4094-8511-78603564A75E}"/>
          </ac:spMkLst>
        </pc:spChg>
        <pc:spChg chg="add mod">
          <ac:chgData name="Donna Lewis" userId="7f698d07-a33b-4c4e-88e2-68eff3c49bf7" providerId="ADAL" clId="{68B6972F-1666-414E-AAD8-C81DE5E9BDFB}" dt="2022-07-05T12:13:19.973" v="351" actId="27636"/>
          <ac:spMkLst>
            <pc:docMk/>
            <pc:sldMk cId="2181767126" sldId="262"/>
            <ac:spMk id="10" creationId="{00000000-0000-0000-0000-000000000000}"/>
          </ac:spMkLst>
        </pc:spChg>
        <pc:graphicFrameChg chg="add del">
          <ac:chgData name="Donna Lewis" userId="7f698d07-a33b-4c4e-88e2-68eff3c49bf7" providerId="ADAL" clId="{68B6972F-1666-414E-AAD8-C81DE5E9BDFB}" dt="2022-07-05T12:12:02.944" v="329" actId="26606"/>
          <ac:graphicFrameMkLst>
            <pc:docMk/>
            <pc:sldMk cId="2181767126" sldId="262"/>
            <ac:graphicFrameMk id="6" creationId="{560B22EA-C41F-B2A2-E9D9-050AAECAC052}"/>
          </ac:graphicFrameMkLst>
        </pc:graphicFrameChg>
        <pc:graphicFrameChg chg="add del">
          <ac:chgData name="Donna Lewis" userId="7f698d07-a33b-4c4e-88e2-68eff3c49bf7" providerId="ADAL" clId="{68B6972F-1666-414E-AAD8-C81DE5E9BDFB}" dt="2022-07-05T12:12:16.367" v="331" actId="26606"/>
          <ac:graphicFrameMkLst>
            <pc:docMk/>
            <pc:sldMk cId="2181767126" sldId="262"/>
            <ac:graphicFrameMk id="8" creationId="{095DF4FC-7675-D0E9-E0BF-DCEB0FDD7AB3}"/>
          </ac:graphicFrameMkLst>
        </pc:graphicFrameChg>
        <pc:cxnChg chg="add">
          <ac:chgData name="Donna Lewis" userId="7f698d07-a33b-4c4e-88e2-68eff3c49bf7" providerId="ADAL" clId="{68B6972F-1666-414E-AAD8-C81DE5E9BDFB}" dt="2022-07-05T12:12:16.377" v="332" actId="26606"/>
          <ac:cxnSpMkLst>
            <pc:docMk/>
            <pc:sldMk cId="2181767126" sldId="262"/>
            <ac:cxnSpMk id="11" creationId="{1F16A8D4-FE87-4604-88B2-394B5D1EB437}"/>
          </ac:cxnSpMkLst>
        </pc:cxnChg>
      </pc:sldChg>
      <pc:sldChg chg="addSp modSp mod setBg">
        <pc:chgData name="Donna Lewis" userId="7f698d07-a33b-4c4e-88e2-68eff3c49bf7" providerId="ADAL" clId="{68B6972F-1666-414E-AAD8-C81DE5E9BDFB}" dt="2022-07-05T12:14:41.489" v="357" actId="27636"/>
        <pc:sldMkLst>
          <pc:docMk/>
          <pc:sldMk cId="951351664" sldId="264"/>
        </pc:sldMkLst>
        <pc:spChg chg="mod">
          <ac:chgData name="Donna Lewis" userId="7f698d07-a33b-4c4e-88e2-68eff3c49bf7" providerId="ADAL" clId="{68B6972F-1666-414E-AAD8-C81DE5E9BDFB}" dt="2022-07-05T12:14:26.743" v="355" actId="26606"/>
          <ac:spMkLst>
            <pc:docMk/>
            <pc:sldMk cId="951351664" sldId="264"/>
            <ac:spMk id="2" creationId="{00000000-0000-0000-0000-000000000000}"/>
          </ac:spMkLst>
        </pc:spChg>
        <pc:spChg chg="mod">
          <ac:chgData name="Donna Lewis" userId="7f698d07-a33b-4c4e-88e2-68eff3c49bf7" providerId="ADAL" clId="{68B6972F-1666-414E-AAD8-C81DE5E9BDFB}" dt="2022-07-05T12:14:41.489" v="357" actId="27636"/>
          <ac:spMkLst>
            <pc:docMk/>
            <pc:sldMk cId="951351664" sldId="264"/>
            <ac:spMk id="3" creationId="{00000000-0000-0000-0000-000000000000}"/>
          </ac:spMkLst>
        </pc:spChg>
        <pc:spChg chg="add">
          <ac:chgData name="Donna Lewis" userId="7f698d07-a33b-4c4e-88e2-68eff3c49bf7" providerId="ADAL" clId="{68B6972F-1666-414E-AAD8-C81DE5E9BDFB}" dt="2022-07-05T12:14:26.743" v="355" actId="26606"/>
          <ac:spMkLst>
            <pc:docMk/>
            <pc:sldMk cId="951351664" sldId="264"/>
            <ac:spMk id="8" creationId="{09588DA8-065E-4F6F-8EFD-43104AB2E0CF}"/>
          </ac:spMkLst>
        </pc:spChg>
        <pc:spChg chg="add">
          <ac:chgData name="Donna Lewis" userId="7f698d07-a33b-4c4e-88e2-68eff3c49bf7" providerId="ADAL" clId="{68B6972F-1666-414E-AAD8-C81DE5E9BDFB}" dt="2022-07-05T12:14:26.743" v="355" actId="26606"/>
          <ac:spMkLst>
            <pc:docMk/>
            <pc:sldMk cId="951351664" sldId="264"/>
            <ac:spMk id="10" creationId="{C4285719-470E-454C-AF62-8323075F1F5B}"/>
          </ac:spMkLst>
        </pc:spChg>
        <pc:spChg chg="add">
          <ac:chgData name="Donna Lewis" userId="7f698d07-a33b-4c4e-88e2-68eff3c49bf7" providerId="ADAL" clId="{68B6972F-1666-414E-AAD8-C81DE5E9BDFB}" dt="2022-07-05T12:14:26.743" v="355" actId="26606"/>
          <ac:spMkLst>
            <pc:docMk/>
            <pc:sldMk cId="951351664" sldId="264"/>
            <ac:spMk id="12" creationId="{CD9FE4EF-C4D8-49A0-B2FF-81D8DB7D8A24}"/>
          </ac:spMkLst>
        </pc:spChg>
        <pc:spChg chg="add">
          <ac:chgData name="Donna Lewis" userId="7f698d07-a33b-4c4e-88e2-68eff3c49bf7" providerId="ADAL" clId="{68B6972F-1666-414E-AAD8-C81DE5E9BDFB}" dt="2022-07-05T12:14:26.743" v="355" actId="26606"/>
          <ac:spMkLst>
            <pc:docMk/>
            <pc:sldMk cId="951351664" sldId="264"/>
            <ac:spMk id="14" creationId="{4300840D-0A0B-4512-BACA-B439D5B9C57C}"/>
          </ac:spMkLst>
        </pc:spChg>
        <pc:spChg chg="add">
          <ac:chgData name="Donna Lewis" userId="7f698d07-a33b-4c4e-88e2-68eff3c49bf7" providerId="ADAL" clId="{68B6972F-1666-414E-AAD8-C81DE5E9BDFB}" dt="2022-07-05T12:14:26.743" v="355" actId="26606"/>
          <ac:spMkLst>
            <pc:docMk/>
            <pc:sldMk cId="951351664" sldId="264"/>
            <ac:spMk id="16" creationId="{D2B78728-A580-49A7-84F9-6EF6F583ADE0}"/>
          </ac:spMkLst>
        </pc:spChg>
        <pc:spChg chg="add">
          <ac:chgData name="Donna Lewis" userId="7f698d07-a33b-4c4e-88e2-68eff3c49bf7" providerId="ADAL" clId="{68B6972F-1666-414E-AAD8-C81DE5E9BDFB}" dt="2022-07-05T12:14:26.743" v="355" actId="26606"/>
          <ac:spMkLst>
            <pc:docMk/>
            <pc:sldMk cId="951351664" sldId="264"/>
            <ac:spMk id="18" creationId="{38FAA1A1-D861-433F-88FA-1E9D6FD31D11}"/>
          </ac:spMkLst>
        </pc:spChg>
        <pc:spChg chg="add">
          <ac:chgData name="Donna Lewis" userId="7f698d07-a33b-4c4e-88e2-68eff3c49bf7" providerId="ADAL" clId="{68B6972F-1666-414E-AAD8-C81DE5E9BDFB}" dt="2022-07-05T12:14:26.743" v="355" actId="26606"/>
          <ac:spMkLst>
            <pc:docMk/>
            <pc:sldMk cId="951351664" sldId="264"/>
            <ac:spMk id="20" creationId="{8D71EDA1-87BF-4D5D-AB79-F346FD19278A}"/>
          </ac:spMkLst>
        </pc:spChg>
      </pc:sldChg>
      <pc:sldChg chg="modSp mod">
        <pc:chgData name="Donna Lewis" userId="7f698d07-a33b-4c4e-88e2-68eff3c49bf7" providerId="ADAL" clId="{68B6972F-1666-414E-AAD8-C81DE5E9BDFB}" dt="2022-07-05T12:16:37.851" v="374" actId="20577"/>
        <pc:sldMkLst>
          <pc:docMk/>
          <pc:sldMk cId="1937702003" sldId="266"/>
        </pc:sldMkLst>
        <pc:spChg chg="mod">
          <ac:chgData name="Donna Lewis" userId="7f698d07-a33b-4c4e-88e2-68eff3c49bf7" providerId="ADAL" clId="{68B6972F-1666-414E-AAD8-C81DE5E9BDFB}" dt="2022-07-05T12:16:37.851" v="374" actId="20577"/>
          <ac:spMkLst>
            <pc:docMk/>
            <pc:sldMk cId="1937702003" sldId="266"/>
            <ac:spMk id="2" creationId="{00000000-0000-0000-0000-000000000000}"/>
          </ac:spMkLst>
        </pc:spChg>
      </pc:sldChg>
      <pc:sldChg chg="addSp delSp modSp mod setBg">
        <pc:chgData name="Donna Lewis" userId="7f698d07-a33b-4c4e-88e2-68eff3c49bf7" providerId="ADAL" clId="{68B6972F-1666-414E-AAD8-C81DE5E9BDFB}" dt="2022-07-05T12:06:29.003" v="295" actId="26606"/>
        <pc:sldMkLst>
          <pc:docMk/>
          <pc:sldMk cId="3429099236" sldId="273"/>
        </pc:sldMkLst>
        <pc:spChg chg="mod">
          <ac:chgData name="Donna Lewis" userId="7f698d07-a33b-4c4e-88e2-68eff3c49bf7" providerId="ADAL" clId="{68B6972F-1666-414E-AAD8-C81DE5E9BDFB}" dt="2022-07-05T12:06:29.003" v="295" actId="26606"/>
          <ac:spMkLst>
            <pc:docMk/>
            <pc:sldMk cId="3429099236" sldId="273"/>
            <ac:spMk id="2" creationId="{00000000-0000-0000-0000-000000000000}"/>
          </ac:spMkLst>
        </pc:spChg>
        <pc:spChg chg="mod ord">
          <ac:chgData name="Donna Lewis" userId="7f698d07-a33b-4c4e-88e2-68eff3c49bf7" providerId="ADAL" clId="{68B6972F-1666-414E-AAD8-C81DE5E9BDFB}" dt="2022-07-05T12:06:29.003" v="295" actId="26606"/>
          <ac:spMkLst>
            <pc:docMk/>
            <pc:sldMk cId="3429099236" sldId="273"/>
            <ac:spMk id="3" creationId="{00000000-0000-0000-0000-000000000000}"/>
          </ac:spMkLst>
        </pc:spChg>
        <pc:spChg chg="add del">
          <ac:chgData name="Donna Lewis" userId="7f698d07-a33b-4c4e-88e2-68eff3c49bf7" providerId="ADAL" clId="{68B6972F-1666-414E-AAD8-C81DE5E9BDFB}" dt="2022-07-05T12:06:29.003" v="295" actId="26606"/>
          <ac:spMkLst>
            <pc:docMk/>
            <pc:sldMk cId="3429099236" sldId="273"/>
            <ac:spMk id="14" creationId="{FF93924A-10DF-4647-8C7A-115C0175774D}"/>
          </ac:spMkLst>
        </pc:spChg>
        <pc:picChg chg="mod">
          <ac:chgData name="Donna Lewis" userId="7f698d07-a33b-4c4e-88e2-68eff3c49bf7" providerId="ADAL" clId="{68B6972F-1666-414E-AAD8-C81DE5E9BDFB}" dt="2022-07-05T12:06:29.003" v="295" actId="26606"/>
          <ac:picMkLst>
            <pc:docMk/>
            <pc:sldMk cId="3429099236" sldId="273"/>
            <ac:picMk id="4" creationId="{78008746-0737-471A-89C7-9A53545D1B07}"/>
          </ac:picMkLst>
        </pc:picChg>
        <pc:picChg chg="mod ord">
          <ac:chgData name="Donna Lewis" userId="7f698d07-a33b-4c4e-88e2-68eff3c49bf7" providerId="ADAL" clId="{68B6972F-1666-414E-AAD8-C81DE5E9BDFB}" dt="2022-07-05T12:06:29.003" v="295" actId="26606"/>
          <ac:picMkLst>
            <pc:docMk/>
            <pc:sldMk cId="3429099236" sldId="273"/>
            <ac:picMk id="5" creationId="{00000000-0000-0000-0000-000000000000}"/>
          </ac:picMkLst>
        </pc:picChg>
        <pc:picChg chg="mod">
          <ac:chgData name="Donna Lewis" userId="7f698d07-a33b-4c4e-88e2-68eff3c49bf7" providerId="ADAL" clId="{68B6972F-1666-414E-AAD8-C81DE5E9BDFB}" dt="2022-07-05T12:06:29.003" v="295" actId="26606"/>
          <ac:picMkLst>
            <pc:docMk/>
            <pc:sldMk cId="3429099236" sldId="273"/>
            <ac:picMk id="6" creationId="{00000000-0000-0000-0000-000000000000}"/>
          </ac:picMkLst>
        </pc:picChg>
        <pc:picChg chg="mod">
          <ac:chgData name="Donna Lewis" userId="7f698d07-a33b-4c4e-88e2-68eff3c49bf7" providerId="ADAL" clId="{68B6972F-1666-414E-AAD8-C81DE5E9BDFB}" dt="2022-07-05T12:06:29.003" v="295" actId="26606"/>
          <ac:picMkLst>
            <pc:docMk/>
            <pc:sldMk cId="3429099236" sldId="273"/>
            <ac:picMk id="7" creationId="{00000000-0000-0000-0000-000000000000}"/>
          </ac:picMkLst>
        </pc:picChg>
        <pc:picChg chg="mod">
          <ac:chgData name="Donna Lewis" userId="7f698d07-a33b-4c4e-88e2-68eff3c49bf7" providerId="ADAL" clId="{68B6972F-1666-414E-AAD8-C81DE5E9BDFB}" dt="2022-07-05T12:06:29.003" v="295" actId="26606"/>
          <ac:picMkLst>
            <pc:docMk/>
            <pc:sldMk cId="3429099236" sldId="273"/>
            <ac:picMk id="8" creationId="{00000000-0000-0000-0000-000000000000}"/>
          </ac:picMkLst>
        </pc:picChg>
        <pc:picChg chg="mod ord">
          <ac:chgData name="Donna Lewis" userId="7f698d07-a33b-4c4e-88e2-68eff3c49bf7" providerId="ADAL" clId="{68B6972F-1666-414E-AAD8-C81DE5E9BDFB}" dt="2022-07-05T12:06:29.003" v="295" actId="26606"/>
          <ac:picMkLst>
            <pc:docMk/>
            <pc:sldMk cId="3429099236" sldId="273"/>
            <ac:picMk id="9" creationId="{00000000-0000-0000-0000-000000000000}"/>
          </ac:picMkLst>
        </pc:picChg>
      </pc:sldChg>
      <pc:sldChg chg="addSp modSp mod setBg">
        <pc:chgData name="Donna Lewis" userId="7f698d07-a33b-4c4e-88e2-68eff3c49bf7" providerId="ADAL" clId="{68B6972F-1666-414E-AAD8-C81DE5E9BDFB}" dt="2022-07-05T12:05:53.511" v="293" actId="26606"/>
        <pc:sldMkLst>
          <pc:docMk/>
          <pc:sldMk cId="419439888" sldId="274"/>
        </pc:sldMkLst>
        <pc:spChg chg="mod">
          <ac:chgData name="Donna Lewis" userId="7f698d07-a33b-4c4e-88e2-68eff3c49bf7" providerId="ADAL" clId="{68B6972F-1666-414E-AAD8-C81DE5E9BDFB}" dt="2022-07-05T12:05:53.511" v="293" actId="26606"/>
          <ac:spMkLst>
            <pc:docMk/>
            <pc:sldMk cId="419439888" sldId="274"/>
            <ac:spMk id="2" creationId="{00000000-0000-0000-0000-000000000000}"/>
          </ac:spMkLst>
        </pc:spChg>
        <pc:spChg chg="mod">
          <ac:chgData name="Donna Lewis" userId="7f698d07-a33b-4c4e-88e2-68eff3c49bf7" providerId="ADAL" clId="{68B6972F-1666-414E-AAD8-C81DE5E9BDFB}" dt="2022-07-05T12:05:53.511" v="293" actId="26606"/>
          <ac:spMkLst>
            <pc:docMk/>
            <pc:sldMk cId="419439888" sldId="274"/>
            <ac:spMk id="3" creationId="{00000000-0000-0000-0000-000000000000}"/>
          </ac:spMkLst>
        </pc:spChg>
        <pc:spChg chg="add">
          <ac:chgData name="Donna Lewis" userId="7f698d07-a33b-4c4e-88e2-68eff3c49bf7" providerId="ADAL" clId="{68B6972F-1666-414E-AAD8-C81DE5E9BDFB}" dt="2022-07-05T12:05:53.511" v="293" actId="26606"/>
          <ac:spMkLst>
            <pc:docMk/>
            <pc:sldMk cId="419439888" sldId="274"/>
            <ac:spMk id="8" creationId="{081EA652-8C6A-4E69-BEB9-170809474553}"/>
          </ac:spMkLst>
        </pc:spChg>
        <pc:spChg chg="add">
          <ac:chgData name="Donna Lewis" userId="7f698d07-a33b-4c4e-88e2-68eff3c49bf7" providerId="ADAL" clId="{68B6972F-1666-414E-AAD8-C81DE5E9BDFB}" dt="2022-07-05T12:05:53.511" v="293" actId="26606"/>
          <ac:spMkLst>
            <pc:docMk/>
            <pc:sldMk cId="419439888" sldId="274"/>
            <ac:spMk id="10" creationId="{5298780A-33B9-4EA2-8F67-DE68AD62841B}"/>
          </ac:spMkLst>
        </pc:spChg>
        <pc:spChg chg="add">
          <ac:chgData name="Donna Lewis" userId="7f698d07-a33b-4c4e-88e2-68eff3c49bf7" providerId="ADAL" clId="{68B6972F-1666-414E-AAD8-C81DE5E9BDFB}" dt="2022-07-05T12:05:53.511" v="293" actId="26606"/>
          <ac:spMkLst>
            <pc:docMk/>
            <pc:sldMk cId="419439888" sldId="274"/>
            <ac:spMk id="12" creationId="{7F488E8B-4E1E-4402-8935-D4E6C02615C7}"/>
          </ac:spMkLst>
        </pc:spChg>
        <pc:cxnChg chg="add">
          <ac:chgData name="Donna Lewis" userId="7f698d07-a33b-4c4e-88e2-68eff3c49bf7" providerId="ADAL" clId="{68B6972F-1666-414E-AAD8-C81DE5E9BDFB}" dt="2022-07-05T12:05:53.511" v="293" actId="26606"/>
          <ac:cxnSpMkLst>
            <pc:docMk/>
            <pc:sldMk cId="419439888" sldId="274"/>
            <ac:cxnSpMk id="14" creationId="{23AAC9B5-8015-485C-ACF9-A750390E9A56}"/>
          </ac:cxnSpMkLst>
        </pc:cxnChg>
      </pc:sldChg>
      <pc:sldChg chg="modSp mod">
        <pc:chgData name="Donna Lewis" userId="7f698d07-a33b-4c4e-88e2-68eff3c49bf7" providerId="ADAL" clId="{68B6972F-1666-414E-AAD8-C81DE5E9BDFB}" dt="2022-07-05T12:05:10.595" v="292" actId="20577"/>
        <pc:sldMkLst>
          <pc:docMk/>
          <pc:sldMk cId="1793961694" sldId="275"/>
        </pc:sldMkLst>
        <pc:spChg chg="mod">
          <ac:chgData name="Donna Lewis" userId="7f698d07-a33b-4c4e-88e2-68eff3c49bf7" providerId="ADAL" clId="{68B6972F-1666-414E-AAD8-C81DE5E9BDFB}" dt="2022-07-05T12:05:10.595" v="292" actId="20577"/>
          <ac:spMkLst>
            <pc:docMk/>
            <pc:sldMk cId="1793961694" sldId="275"/>
            <ac:spMk id="3" creationId="{00000000-0000-0000-0000-000000000000}"/>
          </ac:spMkLst>
        </pc:spChg>
        <pc:spChg chg="mod">
          <ac:chgData name="Donna Lewis" userId="7f698d07-a33b-4c4e-88e2-68eff3c49bf7" providerId="ADAL" clId="{68B6972F-1666-414E-AAD8-C81DE5E9BDFB}" dt="2022-07-05T12:04:49.296" v="268" actId="27636"/>
          <ac:spMkLst>
            <pc:docMk/>
            <pc:sldMk cId="1793961694" sldId="275"/>
            <ac:spMk id="4" creationId="{00000000-0000-0000-0000-000000000000}"/>
          </ac:spMkLst>
        </pc:spChg>
      </pc:sldChg>
      <pc:sldChg chg="addSp delSp modSp mod setBg">
        <pc:chgData name="Donna Lewis" userId="7f698d07-a33b-4c4e-88e2-68eff3c49bf7" providerId="ADAL" clId="{68B6972F-1666-414E-AAD8-C81DE5E9BDFB}" dt="2022-07-05T12:09:44.110" v="321" actId="20577"/>
        <pc:sldMkLst>
          <pc:docMk/>
          <pc:sldMk cId="1891843967" sldId="278"/>
        </pc:sldMkLst>
        <pc:spChg chg="mod">
          <ac:chgData name="Donna Lewis" userId="7f698d07-a33b-4c4e-88e2-68eff3c49bf7" providerId="ADAL" clId="{68B6972F-1666-414E-AAD8-C81DE5E9BDFB}" dt="2022-07-05T12:09:31.996" v="320" actId="255"/>
          <ac:spMkLst>
            <pc:docMk/>
            <pc:sldMk cId="1891843967" sldId="278"/>
            <ac:spMk id="2" creationId="{00000000-0000-0000-0000-000000000000}"/>
          </ac:spMkLst>
        </pc:spChg>
        <pc:spChg chg="mod">
          <ac:chgData name="Donna Lewis" userId="7f698d07-a33b-4c4e-88e2-68eff3c49bf7" providerId="ADAL" clId="{68B6972F-1666-414E-AAD8-C81DE5E9BDFB}" dt="2022-07-05T12:09:44.110" v="321" actId="20577"/>
          <ac:spMkLst>
            <pc:docMk/>
            <pc:sldMk cId="1891843967" sldId="278"/>
            <ac:spMk id="3" creationId="{00000000-0000-0000-0000-000000000000}"/>
          </ac:spMkLst>
        </pc:spChg>
        <pc:spChg chg="add del">
          <ac:chgData name="Donna Lewis" userId="7f698d07-a33b-4c4e-88e2-68eff3c49bf7" providerId="ADAL" clId="{68B6972F-1666-414E-AAD8-C81DE5E9BDFB}" dt="2022-07-05T12:08:53.895" v="313" actId="26606"/>
          <ac:spMkLst>
            <pc:docMk/>
            <pc:sldMk cId="1891843967" sldId="278"/>
            <ac:spMk id="9" creationId="{C232B152-3720-4D3B-97ED-45CE5483F16F}"/>
          </ac:spMkLst>
        </pc:spChg>
        <pc:spChg chg="add del">
          <ac:chgData name="Donna Lewis" userId="7f698d07-a33b-4c4e-88e2-68eff3c49bf7" providerId="ADAL" clId="{68B6972F-1666-414E-AAD8-C81DE5E9BDFB}" dt="2022-07-05T12:08:53.895" v="313" actId="26606"/>
          <ac:spMkLst>
            <pc:docMk/>
            <pc:sldMk cId="1891843967" sldId="278"/>
            <ac:spMk id="11" creationId="{11BAB570-FF10-4E96-8A3F-FA9804702B89}"/>
          </ac:spMkLst>
        </pc:spChg>
        <pc:spChg chg="add del">
          <ac:chgData name="Donna Lewis" userId="7f698d07-a33b-4c4e-88e2-68eff3c49bf7" providerId="ADAL" clId="{68B6972F-1666-414E-AAD8-C81DE5E9BDFB}" dt="2022-07-05T12:08:53.895" v="313" actId="26606"/>
          <ac:spMkLst>
            <pc:docMk/>
            <pc:sldMk cId="1891843967" sldId="278"/>
            <ac:spMk id="13" creationId="{4B9FAFB2-BEB5-4848-8018-BCAD99E2E1AA}"/>
          </ac:spMkLst>
        </pc:spChg>
        <pc:spChg chg="add del">
          <ac:chgData name="Donna Lewis" userId="7f698d07-a33b-4c4e-88e2-68eff3c49bf7" providerId="ADAL" clId="{68B6972F-1666-414E-AAD8-C81DE5E9BDFB}" dt="2022-07-05T12:09:00.968" v="315" actId="26606"/>
          <ac:spMkLst>
            <pc:docMk/>
            <pc:sldMk cId="1891843967" sldId="278"/>
            <ac:spMk id="17" creationId="{DD38EE57-B708-47C9-A4A4-E25F09FAB029}"/>
          </ac:spMkLst>
        </pc:spChg>
        <pc:spChg chg="add">
          <ac:chgData name="Donna Lewis" userId="7f698d07-a33b-4c4e-88e2-68eff3c49bf7" providerId="ADAL" clId="{68B6972F-1666-414E-AAD8-C81DE5E9BDFB}" dt="2022-07-05T12:09:00.984" v="316" actId="26606"/>
          <ac:spMkLst>
            <pc:docMk/>
            <pc:sldMk cId="1891843967" sldId="278"/>
            <ac:spMk id="21" creationId="{2EB492CD-616E-47F8-933B-5E2D952A0593}"/>
          </ac:spMkLst>
        </pc:spChg>
        <pc:spChg chg="add">
          <ac:chgData name="Donna Lewis" userId="7f698d07-a33b-4c4e-88e2-68eff3c49bf7" providerId="ADAL" clId="{68B6972F-1666-414E-AAD8-C81DE5E9BDFB}" dt="2022-07-05T12:09:00.984" v="316" actId="26606"/>
          <ac:spMkLst>
            <pc:docMk/>
            <pc:sldMk cId="1891843967" sldId="278"/>
            <ac:spMk id="22" creationId="{59383CF9-23B5-4335-9B21-1791C4CF1C75}"/>
          </ac:spMkLst>
        </pc:spChg>
        <pc:spChg chg="add">
          <ac:chgData name="Donna Lewis" userId="7f698d07-a33b-4c4e-88e2-68eff3c49bf7" providerId="ADAL" clId="{68B6972F-1666-414E-AAD8-C81DE5E9BDFB}" dt="2022-07-05T12:09:00.984" v="316" actId="26606"/>
          <ac:spMkLst>
            <pc:docMk/>
            <pc:sldMk cId="1891843967" sldId="278"/>
            <ac:spMk id="23" creationId="{0007FE00-9498-4706-B255-6437B0252C02}"/>
          </ac:spMkLst>
        </pc:spChg>
        <pc:grpChg chg="add del">
          <ac:chgData name="Donna Lewis" userId="7f698d07-a33b-4c4e-88e2-68eff3c49bf7" providerId="ADAL" clId="{68B6972F-1666-414E-AAD8-C81DE5E9BDFB}" dt="2022-07-05T12:09:00.968" v="315" actId="26606"/>
          <ac:grpSpMkLst>
            <pc:docMk/>
            <pc:sldMk cId="1891843967" sldId="278"/>
            <ac:grpSpMk id="18" creationId="{57A28182-58A5-4DBB-8F64-BD944BCA8154}"/>
          </ac:grpSpMkLst>
        </pc:grpChg>
        <pc:graphicFrameChg chg="add mod">
          <ac:chgData name="Donna Lewis" userId="7f698d07-a33b-4c4e-88e2-68eff3c49bf7" providerId="ADAL" clId="{68B6972F-1666-414E-AAD8-C81DE5E9BDFB}" dt="2022-07-05T12:09:00.984" v="316" actId="26606"/>
          <ac:graphicFrameMkLst>
            <pc:docMk/>
            <pc:sldMk cId="1891843967" sldId="278"/>
            <ac:graphicFrameMk id="4" creationId="{00000000-0000-0000-0000-000000000000}"/>
          </ac:graphicFrameMkLst>
        </pc:graphicFrameChg>
      </pc:sldChg>
      <pc:sldChg chg="del">
        <pc:chgData name="Donna Lewis" userId="7f698d07-a33b-4c4e-88e2-68eff3c49bf7" providerId="ADAL" clId="{68B6972F-1666-414E-AAD8-C81DE5E9BDFB}" dt="2022-07-05T12:03:05.483" v="199" actId="2696"/>
        <pc:sldMkLst>
          <pc:docMk/>
          <pc:sldMk cId="944497472" sldId="281"/>
        </pc:sldMkLst>
      </pc:sldChg>
      <pc:sldChg chg="addSp delSp modSp mod setBg">
        <pc:chgData name="Donna Lewis" userId="7f698d07-a33b-4c4e-88e2-68eff3c49bf7" providerId="ADAL" clId="{68B6972F-1666-414E-AAD8-C81DE5E9BDFB}" dt="2022-07-05T12:16:22.351" v="369" actId="27636"/>
        <pc:sldMkLst>
          <pc:docMk/>
          <pc:sldMk cId="1733551378" sldId="283"/>
        </pc:sldMkLst>
        <pc:spChg chg="mod">
          <ac:chgData name="Donna Lewis" userId="7f698d07-a33b-4c4e-88e2-68eff3c49bf7" providerId="ADAL" clId="{68B6972F-1666-414E-AAD8-C81DE5E9BDFB}" dt="2022-07-05T12:16:03.415" v="365" actId="26606"/>
          <ac:spMkLst>
            <pc:docMk/>
            <pc:sldMk cId="1733551378" sldId="283"/>
            <ac:spMk id="2" creationId="{00000000-0000-0000-0000-000000000000}"/>
          </ac:spMkLst>
        </pc:spChg>
        <pc:spChg chg="mod">
          <ac:chgData name="Donna Lewis" userId="7f698d07-a33b-4c4e-88e2-68eff3c49bf7" providerId="ADAL" clId="{68B6972F-1666-414E-AAD8-C81DE5E9BDFB}" dt="2022-07-05T12:16:22.351" v="369" actId="27636"/>
          <ac:spMkLst>
            <pc:docMk/>
            <pc:sldMk cId="1733551378" sldId="283"/>
            <ac:spMk id="3" creationId="{00000000-0000-0000-0000-000000000000}"/>
          </ac:spMkLst>
        </pc:spChg>
        <pc:spChg chg="add del">
          <ac:chgData name="Donna Lewis" userId="7f698d07-a33b-4c4e-88e2-68eff3c49bf7" providerId="ADAL" clId="{68B6972F-1666-414E-AAD8-C81DE5E9BDFB}" dt="2022-07-05T12:16:03.422" v="366" actId="26606"/>
          <ac:spMkLst>
            <pc:docMk/>
            <pc:sldMk cId="1733551378" sldId="283"/>
            <ac:spMk id="8" creationId="{979E27D9-03C7-44E2-9FF8-15D0C8506AF7}"/>
          </ac:spMkLst>
        </pc:spChg>
        <pc:spChg chg="add del">
          <ac:chgData name="Donna Lewis" userId="7f698d07-a33b-4c4e-88e2-68eff3c49bf7" providerId="ADAL" clId="{68B6972F-1666-414E-AAD8-C81DE5E9BDFB}" dt="2022-07-05T12:16:03.422" v="366" actId="26606"/>
          <ac:spMkLst>
            <pc:docMk/>
            <pc:sldMk cId="1733551378" sldId="283"/>
            <ac:spMk id="10" creationId="{EEBF1590-3B36-48EE-A89D-3B6F3CB256AB}"/>
          </ac:spMkLst>
        </pc:spChg>
        <pc:spChg chg="add del">
          <ac:chgData name="Donna Lewis" userId="7f698d07-a33b-4c4e-88e2-68eff3c49bf7" providerId="ADAL" clId="{68B6972F-1666-414E-AAD8-C81DE5E9BDFB}" dt="2022-07-05T12:16:03.422" v="366" actId="26606"/>
          <ac:spMkLst>
            <pc:docMk/>
            <pc:sldMk cId="1733551378" sldId="283"/>
            <ac:spMk id="12" creationId="{AC8F6C8C-AB5A-4548-942D-E3FD40ACBC49}"/>
          </ac:spMkLst>
        </pc:spChg>
        <pc:spChg chg="add del">
          <ac:chgData name="Donna Lewis" userId="7f698d07-a33b-4c4e-88e2-68eff3c49bf7" providerId="ADAL" clId="{68B6972F-1666-414E-AAD8-C81DE5E9BDFB}" dt="2022-07-05T12:15:57.912" v="363" actId="26606"/>
          <ac:spMkLst>
            <pc:docMk/>
            <pc:sldMk cId="1733551378" sldId="283"/>
            <ac:spMk id="17" creationId="{979E27D9-03C7-44E2-9FF8-15D0C8506AF7}"/>
          </ac:spMkLst>
        </pc:spChg>
        <pc:spChg chg="add del">
          <ac:chgData name="Donna Lewis" userId="7f698d07-a33b-4c4e-88e2-68eff3c49bf7" providerId="ADAL" clId="{68B6972F-1666-414E-AAD8-C81DE5E9BDFB}" dt="2022-07-05T12:15:57.912" v="363" actId="26606"/>
          <ac:spMkLst>
            <pc:docMk/>
            <pc:sldMk cId="1733551378" sldId="283"/>
            <ac:spMk id="19" creationId="{EEBF1590-3B36-48EE-A89D-3B6F3CB256AB}"/>
          </ac:spMkLst>
        </pc:spChg>
        <pc:spChg chg="add del">
          <ac:chgData name="Donna Lewis" userId="7f698d07-a33b-4c4e-88e2-68eff3c49bf7" providerId="ADAL" clId="{68B6972F-1666-414E-AAD8-C81DE5E9BDFB}" dt="2022-07-05T12:15:57.912" v="363" actId="26606"/>
          <ac:spMkLst>
            <pc:docMk/>
            <pc:sldMk cId="1733551378" sldId="283"/>
            <ac:spMk id="21" creationId="{AC8F6C8C-AB5A-4548-942D-E3FD40ACBC49}"/>
          </ac:spMkLst>
        </pc:spChg>
        <pc:spChg chg="add del">
          <ac:chgData name="Donna Lewis" userId="7f698d07-a33b-4c4e-88e2-68eff3c49bf7" providerId="ADAL" clId="{68B6972F-1666-414E-AAD8-C81DE5E9BDFB}" dt="2022-07-05T12:16:03.415" v="365" actId="26606"/>
          <ac:spMkLst>
            <pc:docMk/>
            <pc:sldMk cId="1733551378" sldId="283"/>
            <ac:spMk id="23" creationId="{375E0459-6403-40CD-989D-56A4407CA12E}"/>
          </ac:spMkLst>
        </pc:spChg>
        <pc:spChg chg="add del">
          <ac:chgData name="Donna Lewis" userId="7f698d07-a33b-4c4e-88e2-68eff3c49bf7" providerId="ADAL" clId="{68B6972F-1666-414E-AAD8-C81DE5E9BDFB}" dt="2022-07-05T12:16:03.415" v="365" actId="26606"/>
          <ac:spMkLst>
            <pc:docMk/>
            <pc:sldMk cId="1733551378" sldId="283"/>
            <ac:spMk id="24" creationId="{1B15ED52-F352-441B-82BF-E0EA34836D08}"/>
          </ac:spMkLst>
        </pc:spChg>
        <pc:spChg chg="add del">
          <ac:chgData name="Donna Lewis" userId="7f698d07-a33b-4c4e-88e2-68eff3c49bf7" providerId="ADAL" clId="{68B6972F-1666-414E-AAD8-C81DE5E9BDFB}" dt="2022-07-05T12:16:03.415" v="365" actId="26606"/>
          <ac:spMkLst>
            <pc:docMk/>
            <pc:sldMk cId="1733551378" sldId="283"/>
            <ac:spMk id="25" creationId="{53E5B1A8-3AC9-4BD1-9BBC-78CA94F2D1BA}"/>
          </ac:spMkLst>
        </pc:spChg>
        <pc:spChg chg="add del">
          <ac:chgData name="Donna Lewis" userId="7f698d07-a33b-4c4e-88e2-68eff3c49bf7" providerId="ADAL" clId="{68B6972F-1666-414E-AAD8-C81DE5E9BDFB}" dt="2022-07-05T12:16:03.415" v="365" actId="26606"/>
          <ac:spMkLst>
            <pc:docMk/>
            <pc:sldMk cId="1733551378" sldId="283"/>
            <ac:spMk id="26" creationId="{3B2E3793-BFE6-45A2-9B7B-E18844431C99}"/>
          </ac:spMkLst>
        </pc:spChg>
        <pc:spChg chg="add del">
          <ac:chgData name="Donna Lewis" userId="7f698d07-a33b-4c4e-88e2-68eff3c49bf7" providerId="ADAL" clId="{68B6972F-1666-414E-AAD8-C81DE5E9BDFB}" dt="2022-07-05T12:16:03.415" v="365" actId="26606"/>
          <ac:spMkLst>
            <pc:docMk/>
            <pc:sldMk cId="1733551378" sldId="283"/>
            <ac:spMk id="27" creationId="{B3FA1AAC-C1ED-4F77-BFA4-BE80FC0AC795}"/>
          </ac:spMkLst>
        </pc:spChg>
        <pc:spChg chg="add del">
          <ac:chgData name="Donna Lewis" userId="7f698d07-a33b-4c4e-88e2-68eff3c49bf7" providerId="ADAL" clId="{68B6972F-1666-414E-AAD8-C81DE5E9BDFB}" dt="2022-07-05T12:16:03.415" v="365" actId="26606"/>
          <ac:spMkLst>
            <pc:docMk/>
            <pc:sldMk cId="1733551378" sldId="283"/>
            <ac:spMk id="28" creationId="{BC4C4868-CB8F-4AF9-9CDB-8108F2C19B67}"/>
          </ac:spMkLst>
        </pc:spChg>
        <pc:spChg chg="add">
          <ac:chgData name="Donna Lewis" userId="7f698d07-a33b-4c4e-88e2-68eff3c49bf7" providerId="ADAL" clId="{68B6972F-1666-414E-AAD8-C81DE5E9BDFB}" dt="2022-07-05T12:16:03.422" v="366" actId="26606"/>
          <ac:spMkLst>
            <pc:docMk/>
            <pc:sldMk cId="1733551378" sldId="283"/>
            <ac:spMk id="30" creationId="{979E27D9-03C7-44E2-9FF8-15D0C8506AF7}"/>
          </ac:spMkLst>
        </pc:spChg>
        <pc:spChg chg="add">
          <ac:chgData name="Donna Lewis" userId="7f698d07-a33b-4c4e-88e2-68eff3c49bf7" providerId="ADAL" clId="{68B6972F-1666-414E-AAD8-C81DE5E9BDFB}" dt="2022-07-05T12:16:03.422" v="366" actId="26606"/>
          <ac:spMkLst>
            <pc:docMk/>
            <pc:sldMk cId="1733551378" sldId="283"/>
            <ac:spMk id="31" creationId="{EEBF1590-3B36-48EE-A89D-3B6F3CB256AB}"/>
          </ac:spMkLst>
        </pc:spChg>
        <pc:spChg chg="add">
          <ac:chgData name="Donna Lewis" userId="7f698d07-a33b-4c4e-88e2-68eff3c49bf7" providerId="ADAL" clId="{68B6972F-1666-414E-AAD8-C81DE5E9BDFB}" dt="2022-07-05T12:16:03.422" v="366" actId="26606"/>
          <ac:spMkLst>
            <pc:docMk/>
            <pc:sldMk cId="1733551378" sldId="283"/>
            <ac:spMk id="32" creationId="{AC8F6C8C-AB5A-4548-942D-E3FD40ACBC49}"/>
          </ac:spMkLst>
        </pc:spChg>
      </pc:sldChg>
      <pc:sldChg chg="addSp modSp mod setBg">
        <pc:chgData name="Donna Lewis" userId="7f698d07-a33b-4c4e-88e2-68eff3c49bf7" providerId="ADAL" clId="{68B6972F-1666-414E-AAD8-C81DE5E9BDFB}" dt="2022-07-05T12:18:13.891" v="383" actId="255"/>
        <pc:sldMkLst>
          <pc:docMk/>
          <pc:sldMk cId="3541295086" sldId="284"/>
        </pc:sldMkLst>
        <pc:spChg chg="mod">
          <ac:chgData name="Donna Lewis" userId="7f698d07-a33b-4c4e-88e2-68eff3c49bf7" providerId="ADAL" clId="{68B6972F-1666-414E-AAD8-C81DE5E9BDFB}" dt="2022-07-05T12:18:13.891" v="383" actId="255"/>
          <ac:spMkLst>
            <pc:docMk/>
            <pc:sldMk cId="3541295086" sldId="284"/>
            <ac:spMk id="2" creationId="{2CC842CF-4202-4742-8796-326B6395DD1D}"/>
          </ac:spMkLst>
        </pc:spChg>
        <pc:spChg chg="mod">
          <ac:chgData name="Donna Lewis" userId="7f698d07-a33b-4c4e-88e2-68eff3c49bf7" providerId="ADAL" clId="{68B6972F-1666-414E-AAD8-C81DE5E9BDFB}" dt="2022-07-05T12:17:44.812" v="381" actId="255"/>
          <ac:spMkLst>
            <pc:docMk/>
            <pc:sldMk cId="3541295086" sldId="284"/>
            <ac:spMk id="3" creationId="{A5050473-3B51-4CA4-A748-A03FD935DAC1}"/>
          </ac:spMkLst>
        </pc:spChg>
        <pc:spChg chg="add">
          <ac:chgData name="Donna Lewis" userId="7f698d07-a33b-4c4e-88e2-68eff3c49bf7" providerId="ADAL" clId="{68B6972F-1666-414E-AAD8-C81DE5E9BDFB}" dt="2022-07-05T12:17:05.875" v="375" actId="26606"/>
          <ac:spMkLst>
            <pc:docMk/>
            <pc:sldMk cId="3541295086" sldId="284"/>
            <ac:spMk id="8" creationId="{979E27D9-03C7-44E2-9FF8-15D0C8506AF7}"/>
          </ac:spMkLst>
        </pc:spChg>
        <pc:spChg chg="add">
          <ac:chgData name="Donna Lewis" userId="7f698d07-a33b-4c4e-88e2-68eff3c49bf7" providerId="ADAL" clId="{68B6972F-1666-414E-AAD8-C81DE5E9BDFB}" dt="2022-07-05T12:17:05.875" v="375" actId="26606"/>
          <ac:spMkLst>
            <pc:docMk/>
            <pc:sldMk cId="3541295086" sldId="284"/>
            <ac:spMk id="10" creationId="{EEBF1590-3B36-48EE-A89D-3B6F3CB256AB}"/>
          </ac:spMkLst>
        </pc:spChg>
        <pc:spChg chg="add">
          <ac:chgData name="Donna Lewis" userId="7f698d07-a33b-4c4e-88e2-68eff3c49bf7" providerId="ADAL" clId="{68B6972F-1666-414E-AAD8-C81DE5E9BDFB}" dt="2022-07-05T12:17:05.875" v="375" actId="26606"/>
          <ac:spMkLst>
            <pc:docMk/>
            <pc:sldMk cId="3541295086" sldId="284"/>
            <ac:spMk id="12" creationId="{AC8F6C8C-AB5A-4548-942D-E3FD40ACBC49}"/>
          </ac:spMkLst>
        </pc:spChg>
      </pc:sldChg>
      <pc:sldChg chg="addSp delSp modSp mod">
        <pc:chgData name="Donna Lewis" userId="7f698d07-a33b-4c4e-88e2-68eff3c49bf7" providerId="ADAL" clId="{68B6972F-1666-414E-AAD8-C81DE5E9BDFB}" dt="2022-07-05T12:21:40.144" v="435" actId="113"/>
        <pc:sldMkLst>
          <pc:docMk/>
          <pc:sldMk cId="3537644227" sldId="285"/>
        </pc:sldMkLst>
        <pc:spChg chg="mod">
          <ac:chgData name="Donna Lewis" userId="7f698d07-a33b-4c4e-88e2-68eff3c49bf7" providerId="ADAL" clId="{68B6972F-1666-414E-AAD8-C81DE5E9BDFB}" dt="2022-07-05T12:18:31.541" v="388" actId="20577"/>
          <ac:spMkLst>
            <pc:docMk/>
            <pc:sldMk cId="3537644227" sldId="285"/>
            <ac:spMk id="2" creationId="{4BD5B224-A86E-4C9C-A29E-CCCF1E5E569B}"/>
          </ac:spMkLst>
        </pc:spChg>
        <pc:spChg chg="mod">
          <ac:chgData name="Donna Lewis" userId="7f698d07-a33b-4c4e-88e2-68eff3c49bf7" providerId="ADAL" clId="{68B6972F-1666-414E-AAD8-C81DE5E9BDFB}" dt="2022-07-05T12:20:59.414" v="432" actId="27636"/>
          <ac:spMkLst>
            <pc:docMk/>
            <pc:sldMk cId="3537644227" sldId="285"/>
            <ac:spMk id="3" creationId="{E0628C41-EA34-4091-B95F-7300A7024910}"/>
          </ac:spMkLst>
        </pc:spChg>
        <pc:spChg chg="add del">
          <ac:chgData name="Donna Lewis" userId="7f698d07-a33b-4c4e-88e2-68eff3c49bf7" providerId="ADAL" clId="{68B6972F-1666-414E-AAD8-C81DE5E9BDFB}" dt="2022-07-05T12:18:48.382" v="391" actId="26606"/>
          <ac:spMkLst>
            <pc:docMk/>
            <pc:sldMk cId="3537644227" sldId="285"/>
            <ac:spMk id="4" creationId="{C707A86A-CEA4-49E9-85CF-C46B3CD3DFC0}"/>
          </ac:spMkLst>
        </pc:spChg>
        <pc:graphicFrameChg chg="add del">
          <ac:chgData name="Donna Lewis" userId="7f698d07-a33b-4c4e-88e2-68eff3c49bf7" providerId="ADAL" clId="{68B6972F-1666-414E-AAD8-C81DE5E9BDFB}" dt="2022-07-05T12:18:48.350" v="390" actId="26606"/>
          <ac:graphicFrameMkLst>
            <pc:docMk/>
            <pc:sldMk cId="3537644227" sldId="285"/>
            <ac:graphicFrameMk id="7" creationId="{340BFCF9-9105-4679-63AF-64957919F4CF}"/>
          </ac:graphicFrameMkLst>
        </pc:graphicFrameChg>
        <pc:graphicFrameChg chg="add mod">
          <ac:chgData name="Donna Lewis" userId="7f698d07-a33b-4c4e-88e2-68eff3c49bf7" providerId="ADAL" clId="{68B6972F-1666-414E-AAD8-C81DE5E9BDFB}" dt="2022-07-05T12:21:40.144" v="435" actId="113"/>
          <ac:graphicFrameMkLst>
            <pc:docMk/>
            <pc:sldMk cId="3537644227" sldId="285"/>
            <ac:graphicFrameMk id="9" creationId="{AED30264-92C4-50FE-A218-A95624EF2FE1}"/>
          </ac:graphicFrameMkLst>
        </pc:graphicFrameChg>
        <pc:picChg chg="mod">
          <ac:chgData name="Donna Lewis" userId="7f698d07-a33b-4c4e-88e2-68eff3c49bf7" providerId="ADAL" clId="{68B6972F-1666-414E-AAD8-C81DE5E9BDFB}" dt="2022-07-05T12:19:07.047" v="392" actId="1076"/>
          <ac:picMkLst>
            <pc:docMk/>
            <pc:sldMk cId="3537644227" sldId="285"/>
            <ac:picMk id="5" creationId="{760B301B-DC7A-4291-980A-3E903E90876C}"/>
          </ac:picMkLst>
        </pc:picChg>
      </pc:sldChg>
      <pc:sldChg chg="addSp delSp modSp new mod setBg">
        <pc:chgData name="Donna Lewis" userId="7f698d07-a33b-4c4e-88e2-68eff3c49bf7" providerId="ADAL" clId="{68B6972F-1666-414E-AAD8-C81DE5E9BDFB}" dt="2022-07-05T12:02:50.644" v="198" actId="255"/>
        <pc:sldMkLst>
          <pc:docMk/>
          <pc:sldMk cId="2741415666" sldId="286"/>
        </pc:sldMkLst>
        <pc:spChg chg="add mod">
          <ac:chgData name="Donna Lewis" userId="7f698d07-a33b-4c4e-88e2-68eff3c49bf7" providerId="ADAL" clId="{68B6972F-1666-414E-AAD8-C81DE5E9BDFB}" dt="2022-07-05T12:02:50.644" v="198" actId="255"/>
          <ac:spMkLst>
            <pc:docMk/>
            <pc:sldMk cId="2741415666" sldId="286"/>
            <ac:spMk id="3" creationId="{E2019412-56B1-9696-0234-18EDFAE9547D}"/>
          </ac:spMkLst>
        </pc:spChg>
        <pc:spChg chg="add del">
          <ac:chgData name="Donna Lewis" userId="7f698d07-a33b-4c4e-88e2-68eff3c49bf7" providerId="ADAL" clId="{68B6972F-1666-414E-AAD8-C81DE5E9BDFB}" dt="2022-07-05T11:55:07.767" v="27" actId="26606"/>
          <ac:spMkLst>
            <pc:docMk/>
            <pc:sldMk cId="2741415666" sldId="286"/>
            <ac:spMk id="1031" creationId="{F13C74B1-5B17-4795-BED0-7140497B445A}"/>
          </ac:spMkLst>
        </pc:spChg>
        <pc:spChg chg="add del">
          <ac:chgData name="Donna Lewis" userId="7f698d07-a33b-4c4e-88e2-68eff3c49bf7" providerId="ADAL" clId="{68B6972F-1666-414E-AAD8-C81DE5E9BDFB}" dt="2022-07-05T11:55:07.767" v="27" actId="26606"/>
          <ac:spMkLst>
            <pc:docMk/>
            <pc:sldMk cId="2741415666" sldId="286"/>
            <ac:spMk id="1033" creationId="{D4974D33-8DC5-464E-8C6D-BE58F0669C17}"/>
          </ac:spMkLst>
        </pc:spChg>
        <pc:spChg chg="add">
          <ac:chgData name="Donna Lewis" userId="7f698d07-a33b-4c4e-88e2-68eff3c49bf7" providerId="ADAL" clId="{68B6972F-1666-414E-AAD8-C81DE5E9BDFB}" dt="2022-07-05T11:55:07.767" v="27" actId="26606"/>
          <ac:spMkLst>
            <pc:docMk/>
            <pc:sldMk cId="2741415666" sldId="286"/>
            <ac:spMk id="1038" creationId="{D009D6D5-DAC2-4A8B-A17A-E206B9012D09}"/>
          </ac:spMkLst>
        </pc:spChg>
        <pc:picChg chg="add mod">
          <ac:chgData name="Donna Lewis" userId="7f698d07-a33b-4c4e-88e2-68eff3c49bf7" providerId="ADAL" clId="{68B6972F-1666-414E-AAD8-C81DE5E9BDFB}" dt="2022-07-05T11:55:07.767" v="27" actId="26606"/>
          <ac:picMkLst>
            <pc:docMk/>
            <pc:sldMk cId="2741415666" sldId="286"/>
            <ac:picMk id="1026" creationId="{87BBE8CE-9C94-6C64-703C-6F46AE544D04}"/>
          </ac:picMkLst>
        </pc:picChg>
      </pc:sldChg>
      <pc:sldChg chg="addSp modSp new mod setBg">
        <pc:chgData name="Donna Lewis" userId="7f698d07-a33b-4c4e-88e2-68eff3c49bf7" providerId="ADAL" clId="{68B6972F-1666-414E-AAD8-C81DE5E9BDFB}" dt="2022-07-05T11:59:34.247" v="140" actId="27636"/>
        <pc:sldMkLst>
          <pc:docMk/>
          <pc:sldMk cId="1301966518" sldId="287"/>
        </pc:sldMkLst>
        <pc:spChg chg="add mod ord">
          <ac:chgData name="Donna Lewis" userId="7f698d07-a33b-4c4e-88e2-68eff3c49bf7" providerId="ADAL" clId="{68B6972F-1666-414E-AAD8-C81DE5E9BDFB}" dt="2022-07-05T11:59:34.247" v="140" actId="27636"/>
          <ac:spMkLst>
            <pc:docMk/>
            <pc:sldMk cId="1301966518" sldId="287"/>
            <ac:spMk id="3" creationId="{EB9C16DC-7CCC-473A-9AB9-EDD84D55A9D0}"/>
          </ac:spMkLst>
        </pc:spChg>
        <pc:spChg chg="add">
          <ac:chgData name="Donna Lewis" userId="7f698d07-a33b-4c4e-88e2-68eff3c49bf7" providerId="ADAL" clId="{68B6972F-1666-414E-AAD8-C81DE5E9BDFB}" dt="2022-07-05T11:59:04.630" v="129" actId="22"/>
          <ac:spMkLst>
            <pc:docMk/>
            <pc:sldMk cId="1301966518" sldId="287"/>
            <ac:spMk id="7" creationId="{BC80E707-487B-BAE3-1500-9077D7389A57}"/>
          </ac:spMkLst>
        </pc:spChg>
        <pc:spChg chg="add">
          <ac:chgData name="Donna Lewis" userId="7f698d07-a33b-4c4e-88e2-68eff3c49bf7" providerId="ADAL" clId="{68B6972F-1666-414E-AAD8-C81DE5E9BDFB}" dt="2022-07-05T11:58:23.515" v="97" actId="26606"/>
          <ac:spMkLst>
            <pc:docMk/>
            <pc:sldMk cId="1301966518" sldId="287"/>
            <ac:spMk id="9" creationId="{79BB35BC-D5C2-4C8B-A22A-A71E6191913B}"/>
          </ac:spMkLst>
        </pc:spChg>
        <pc:picChg chg="add mod">
          <ac:chgData name="Donna Lewis" userId="7f698d07-a33b-4c4e-88e2-68eff3c49bf7" providerId="ADAL" clId="{68B6972F-1666-414E-AAD8-C81DE5E9BDFB}" dt="2022-07-05T11:58:23.515" v="97" actId="26606"/>
          <ac:picMkLst>
            <pc:docMk/>
            <pc:sldMk cId="1301966518" sldId="287"/>
            <ac:picMk id="4" creationId="{E2D36042-9CA2-E985-4E00-75AB8D7A0E60}"/>
          </ac:picMkLst>
        </pc:picChg>
      </pc:sldChg>
      <pc:sldChg chg="addSp delSp modSp new mod setBg">
        <pc:chgData name="Donna Lewis" userId="7f698d07-a33b-4c4e-88e2-68eff3c49bf7" providerId="ADAL" clId="{68B6972F-1666-414E-AAD8-C81DE5E9BDFB}" dt="2022-07-05T12:02:02.358" v="186" actId="27636"/>
        <pc:sldMkLst>
          <pc:docMk/>
          <pc:sldMk cId="3259302143" sldId="288"/>
        </pc:sldMkLst>
        <pc:spChg chg="add mod ord">
          <ac:chgData name="Donna Lewis" userId="7f698d07-a33b-4c4e-88e2-68eff3c49bf7" providerId="ADAL" clId="{68B6972F-1666-414E-AAD8-C81DE5E9BDFB}" dt="2022-07-05T12:02:02.358" v="186" actId="27636"/>
          <ac:spMkLst>
            <pc:docMk/>
            <pc:sldMk cId="3259302143" sldId="288"/>
            <ac:spMk id="3" creationId="{6E553586-3C90-B2CA-0C61-8E0CE6BCF2A5}"/>
          </ac:spMkLst>
        </pc:spChg>
        <pc:spChg chg="add del">
          <ac:chgData name="Donna Lewis" userId="7f698d07-a33b-4c4e-88e2-68eff3c49bf7" providerId="ADAL" clId="{68B6972F-1666-414E-AAD8-C81DE5E9BDFB}" dt="2022-07-05T12:01:15.016" v="155" actId="26606"/>
          <ac:spMkLst>
            <pc:docMk/>
            <pc:sldMk cId="3259302143" sldId="288"/>
            <ac:spMk id="9" creationId="{80DF40B2-80F7-4E71-B46C-284163F3654A}"/>
          </ac:spMkLst>
        </pc:spChg>
        <pc:spChg chg="add">
          <ac:chgData name="Donna Lewis" userId="7f698d07-a33b-4c4e-88e2-68eff3c49bf7" providerId="ADAL" clId="{68B6972F-1666-414E-AAD8-C81DE5E9BDFB}" dt="2022-07-05T12:01:15.016" v="155" actId="26606"/>
          <ac:spMkLst>
            <pc:docMk/>
            <pc:sldMk cId="3259302143" sldId="288"/>
            <ac:spMk id="14" creationId="{23E547B5-89CF-4EC0-96DE-25771AED0799}"/>
          </ac:spMkLst>
        </pc:spChg>
        <pc:spChg chg="add">
          <ac:chgData name="Donna Lewis" userId="7f698d07-a33b-4c4e-88e2-68eff3c49bf7" providerId="ADAL" clId="{68B6972F-1666-414E-AAD8-C81DE5E9BDFB}" dt="2022-07-05T12:01:15.016" v="155" actId="26606"/>
          <ac:spMkLst>
            <pc:docMk/>
            <pc:sldMk cId="3259302143" sldId="288"/>
            <ac:spMk id="16" creationId="{3F0B8CEB-8279-4E5E-A0CE-1FC9F71736F2}"/>
          </ac:spMkLst>
        </pc:spChg>
        <pc:picChg chg="add mod">
          <ac:chgData name="Donna Lewis" userId="7f698d07-a33b-4c4e-88e2-68eff3c49bf7" providerId="ADAL" clId="{68B6972F-1666-414E-AAD8-C81DE5E9BDFB}" dt="2022-07-05T12:01:15.016" v="155" actId="26606"/>
          <ac:picMkLst>
            <pc:docMk/>
            <pc:sldMk cId="3259302143" sldId="288"/>
            <ac:picMk id="4" creationId="{7C48E571-7227-4041-B84C-2098B5C03C18}"/>
          </ac:picMkLst>
        </pc:picChg>
      </pc:sldChg>
      <pc:sldChg chg="addSp new mod">
        <pc:chgData name="Donna Lewis" userId="7f698d07-a33b-4c4e-88e2-68eff3c49bf7" providerId="ADAL" clId="{68B6972F-1666-414E-AAD8-C81DE5E9BDFB}" dt="2022-07-05T12:04:17.293" v="229" actId="22"/>
        <pc:sldMkLst>
          <pc:docMk/>
          <pc:sldMk cId="1468345712" sldId="289"/>
        </pc:sldMkLst>
        <pc:picChg chg="add">
          <ac:chgData name="Donna Lewis" userId="7f698d07-a33b-4c4e-88e2-68eff3c49bf7" providerId="ADAL" clId="{68B6972F-1666-414E-AAD8-C81DE5E9BDFB}" dt="2022-07-05T12:04:17.293" v="229" actId="22"/>
          <ac:picMkLst>
            <pc:docMk/>
            <pc:sldMk cId="1468345712" sldId="289"/>
            <ac:picMk id="3" creationId="{A93F23D9-1E07-A4D5-7622-1107F7683EA2}"/>
          </ac:picMkLst>
        </pc:picChg>
      </pc:sldChg>
    </pc:docChg>
  </pc:docChgLst>
  <pc:docChgLst>
    <pc:chgData name="Donna Lewis" userId="7f698d07-a33b-4c4e-88e2-68eff3c49bf7" providerId="ADAL" clId="{2EE8F6CB-7C5F-4DEB-9129-583BF1C89BD8}"/>
    <pc:docChg chg="undo custSel delSld modSld">
      <pc:chgData name="Donna Lewis" userId="7f698d07-a33b-4c4e-88e2-68eff3c49bf7" providerId="ADAL" clId="{2EE8F6CB-7C5F-4DEB-9129-583BF1C89BD8}" dt="2023-06-28T12:48:38.315" v="391" actId="20577"/>
      <pc:docMkLst>
        <pc:docMk/>
      </pc:docMkLst>
      <pc:sldChg chg="del">
        <pc:chgData name="Donna Lewis" userId="7f698d07-a33b-4c4e-88e2-68eff3c49bf7" providerId="ADAL" clId="{2EE8F6CB-7C5F-4DEB-9129-583BF1C89BD8}" dt="2023-06-27T09:37:56.659" v="235" actId="2696"/>
        <pc:sldMkLst>
          <pc:docMk/>
          <pc:sldMk cId="3237919457" sldId="256"/>
        </pc:sldMkLst>
      </pc:sldChg>
      <pc:sldChg chg="modSp mod">
        <pc:chgData name="Donna Lewis" userId="7f698d07-a33b-4c4e-88e2-68eff3c49bf7" providerId="ADAL" clId="{2EE8F6CB-7C5F-4DEB-9129-583BF1C89BD8}" dt="2023-06-27T09:44:17.121" v="384" actId="20577"/>
        <pc:sldMkLst>
          <pc:docMk/>
          <pc:sldMk cId="951351664" sldId="264"/>
        </pc:sldMkLst>
        <pc:spChg chg="mod">
          <ac:chgData name="Donna Lewis" userId="7f698d07-a33b-4c4e-88e2-68eff3c49bf7" providerId="ADAL" clId="{2EE8F6CB-7C5F-4DEB-9129-583BF1C89BD8}" dt="2023-06-27T09:44:17.121" v="384" actId="20577"/>
          <ac:spMkLst>
            <pc:docMk/>
            <pc:sldMk cId="951351664" sldId="264"/>
            <ac:spMk id="3" creationId="{00000000-0000-0000-0000-000000000000}"/>
          </ac:spMkLst>
        </pc:spChg>
      </pc:sldChg>
      <pc:sldChg chg="addSp modSp mod setBg">
        <pc:chgData name="Donna Lewis" userId="7f698d07-a33b-4c4e-88e2-68eff3c49bf7" providerId="ADAL" clId="{2EE8F6CB-7C5F-4DEB-9129-583BF1C89BD8}" dt="2023-06-27T09:38:10.428" v="236" actId="255"/>
        <pc:sldMkLst>
          <pc:docMk/>
          <pc:sldMk cId="3429099236" sldId="273"/>
        </pc:sldMkLst>
        <pc:spChg chg="mod">
          <ac:chgData name="Donna Lewis" userId="7f698d07-a33b-4c4e-88e2-68eff3c49bf7" providerId="ADAL" clId="{2EE8F6CB-7C5F-4DEB-9129-583BF1C89BD8}" dt="2023-06-27T09:38:10.428" v="236" actId="255"/>
          <ac:spMkLst>
            <pc:docMk/>
            <pc:sldMk cId="3429099236" sldId="273"/>
            <ac:spMk id="2" creationId="{00000000-0000-0000-0000-000000000000}"/>
          </ac:spMkLst>
        </pc:spChg>
        <pc:spChg chg="mod ord">
          <ac:chgData name="Donna Lewis" userId="7f698d07-a33b-4c4e-88e2-68eff3c49bf7" providerId="ADAL" clId="{2EE8F6CB-7C5F-4DEB-9129-583BF1C89BD8}" dt="2023-06-27T09:36:57.831" v="227" actId="33524"/>
          <ac:spMkLst>
            <pc:docMk/>
            <pc:sldMk cId="3429099236" sldId="273"/>
            <ac:spMk id="3" creationId="{00000000-0000-0000-0000-000000000000}"/>
          </ac:spMkLst>
        </pc:spChg>
        <pc:spChg chg="add">
          <ac:chgData name="Donna Lewis" userId="7f698d07-a33b-4c4e-88e2-68eff3c49bf7" providerId="ADAL" clId="{2EE8F6CB-7C5F-4DEB-9129-583BF1C89BD8}" dt="2023-06-27T09:36:24.395" v="224" actId="26606"/>
          <ac:spMkLst>
            <pc:docMk/>
            <pc:sldMk cId="3429099236" sldId="273"/>
            <ac:spMk id="11" creationId="{0EFD753D-6A49-46DD-9E82-AA6E2C62B461}"/>
          </ac:spMkLst>
        </pc:spChg>
        <pc:spChg chg="add">
          <ac:chgData name="Donna Lewis" userId="7f698d07-a33b-4c4e-88e2-68eff3c49bf7" providerId="ADAL" clId="{2EE8F6CB-7C5F-4DEB-9129-583BF1C89BD8}" dt="2023-06-27T09:36:24.395" v="224" actId="26606"/>
          <ac:spMkLst>
            <pc:docMk/>
            <pc:sldMk cId="3429099236" sldId="273"/>
            <ac:spMk id="16" creationId="{138A5824-1F4A-4EE7-BC13-5BB48FC0809B}"/>
          </ac:spMkLst>
        </pc:spChg>
        <pc:picChg chg="mod">
          <ac:chgData name="Donna Lewis" userId="7f698d07-a33b-4c4e-88e2-68eff3c49bf7" providerId="ADAL" clId="{2EE8F6CB-7C5F-4DEB-9129-583BF1C89BD8}" dt="2023-06-27T09:36:24.395" v="224" actId="26606"/>
          <ac:picMkLst>
            <pc:docMk/>
            <pc:sldMk cId="3429099236" sldId="273"/>
            <ac:picMk id="4" creationId="{78008746-0737-471A-89C7-9A53545D1B07}"/>
          </ac:picMkLst>
        </pc:picChg>
        <pc:picChg chg="mod">
          <ac:chgData name="Donna Lewis" userId="7f698d07-a33b-4c4e-88e2-68eff3c49bf7" providerId="ADAL" clId="{2EE8F6CB-7C5F-4DEB-9129-583BF1C89BD8}" dt="2023-06-27T09:36:24.395" v="224" actId="26606"/>
          <ac:picMkLst>
            <pc:docMk/>
            <pc:sldMk cId="3429099236" sldId="273"/>
            <ac:picMk id="5" creationId="{00000000-0000-0000-0000-000000000000}"/>
          </ac:picMkLst>
        </pc:picChg>
        <pc:picChg chg="mod ord">
          <ac:chgData name="Donna Lewis" userId="7f698d07-a33b-4c4e-88e2-68eff3c49bf7" providerId="ADAL" clId="{2EE8F6CB-7C5F-4DEB-9129-583BF1C89BD8}" dt="2023-06-27T09:36:24.395" v="224" actId="26606"/>
          <ac:picMkLst>
            <pc:docMk/>
            <pc:sldMk cId="3429099236" sldId="273"/>
            <ac:picMk id="6" creationId="{00000000-0000-0000-0000-000000000000}"/>
          </ac:picMkLst>
        </pc:picChg>
        <pc:picChg chg="mod ord">
          <ac:chgData name="Donna Lewis" userId="7f698d07-a33b-4c4e-88e2-68eff3c49bf7" providerId="ADAL" clId="{2EE8F6CB-7C5F-4DEB-9129-583BF1C89BD8}" dt="2023-06-27T09:36:24.395" v="224" actId="26606"/>
          <ac:picMkLst>
            <pc:docMk/>
            <pc:sldMk cId="3429099236" sldId="273"/>
            <ac:picMk id="7" creationId="{00000000-0000-0000-0000-000000000000}"/>
          </ac:picMkLst>
        </pc:picChg>
        <pc:picChg chg="mod">
          <ac:chgData name="Donna Lewis" userId="7f698d07-a33b-4c4e-88e2-68eff3c49bf7" providerId="ADAL" clId="{2EE8F6CB-7C5F-4DEB-9129-583BF1C89BD8}" dt="2023-06-27T09:36:24.395" v="224" actId="26606"/>
          <ac:picMkLst>
            <pc:docMk/>
            <pc:sldMk cId="3429099236" sldId="273"/>
            <ac:picMk id="8" creationId="{00000000-0000-0000-0000-000000000000}"/>
          </ac:picMkLst>
        </pc:picChg>
        <pc:picChg chg="mod ord">
          <ac:chgData name="Donna Lewis" userId="7f698d07-a33b-4c4e-88e2-68eff3c49bf7" providerId="ADAL" clId="{2EE8F6CB-7C5F-4DEB-9129-583BF1C89BD8}" dt="2023-06-27T09:36:24.395" v="224" actId="26606"/>
          <ac:picMkLst>
            <pc:docMk/>
            <pc:sldMk cId="3429099236" sldId="273"/>
            <ac:picMk id="9" creationId="{00000000-0000-0000-0000-000000000000}"/>
          </ac:picMkLst>
        </pc:picChg>
      </pc:sldChg>
      <pc:sldChg chg="addSp delSp modSp mod setBg">
        <pc:chgData name="Donna Lewis" userId="7f698d07-a33b-4c4e-88e2-68eff3c49bf7" providerId="ADAL" clId="{2EE8F6CB-7C5F-4DEB-9129-583BF1C89BD8}" dt="2023-06-28T12:48:38.315" v="391" actId="20577"/>
        <pc:sldMkLst>
          <pc:docMk/>
          <pc:sldMk cId="2239219874" sldId="277"/>
        </pc:sldMkLst>
        <pc:spChg chg="mod">
          <ac:chgData name="Donna Lewis" userId="7f698d07-a33b-4c4e-88e2-68eff3c49bf7" providerId="ADAL" clId="{2EE8F6CB-7C5F-4DEB-9129-583BF1C89BD8}" dt="2023-06-27T09:37:43.414" v="234" actId="26606"/>
          <ac:spMkLst>
            <pc:docMk/>
            <pc:sldMk cId="2239219874" sldId="277"/>
            <ac:spMk id="2" creationId="{00000000-0000-0000-0000-000000000000}"/>
          </ac:spMkLst>
        </pc:spChg>
        <pc:spChg chg="mod">
          <ac:chgData name="Donna Lewis" userId="7f698d07-a33b-4c4e-88e2-68eff3c49bf7" providerId="ADAL" clId="{2EE8F6CB-7C5F-4DEB-9129-583BF1C89BD8}" dt="2023-06-27T09:40:41.115" v="362" actId="20577"/>
          <ac:spMkLst>
            <pc:docMk/>
            <pc:sldMk cId="2239219874" sldId="277"/>
            <ac:spMk id="3" creationId="{00000000-0000-0000-0000-000000000000}"/>
          </ac:spMkLst>
        </pc:spChg>
        <pc:spChg chg="mod">
          <ac:chgData name="Donna Lewis" userId="7f698d07-a33b-4c4e-88e2-68eff3c49bf7" providerId="ADAL" clId="{2EE8F6CB-7C5F-4DEB-9129-583BF1C89BD8}" dt="2023-06-28T12:48:38.315" v="391" actId="20577"/>
          <ac:spMkLst>
            <pc:docMk/>
            <pc:sldMk cId="2239219874" sldId="277"/>
            <ac:spMk id="4" creationId="{00000000-0000-0000-0000-000000000000}"/>
          </ac:spMkLst>
        </pc:spChg>
        <pc:spChg chg="add del">
          <ac:chgData name="Donna Lewis" userId="7f698d07-a33b-4c4e-88e2-68eff3c49bf7" providerId="ADAL" clId="{2EE8F6CB-7C5F-4DEB-9129-583BF1C89BD8}" dt="2023-06-27T09:37:39.561" v="229" actId="26606"/>
          <ac:spMkLst>
            <pc:docMk/>
            <pc:sldMk cId="2239219874" sldId="277"/>
            <ac:spMk id="12" creationId="{955A2079-FA98-4876-80F0-72364A7D2EA4}"/>
          </ac:spMkLst>
        </pc:spChg>
        <pc:spChg chg="add del">
          <ac:chgData name="Donna Lewis" userId="7f698d07-a33b-4c4e-88e2-68eff3c49bf7" providerId="ADAL" clId="{2EE8F6CB-7C5F-4DEB-9129-583BF1C89BD8}" dt="2023-06-27T09:37:41.261" v="231" actId="26606"/>
          <ac:spMkLst>
            <pc:docMk/>
            <pc:sldMk cId="2239219874" sldId="277"/>
            <ac:spMk id="14" creationId="{F7117410-A2A4-4085-9ADC-46744551DBDE}"/>
          </ac:spMkLst>
        </pc:spChg>
        <pc:spChg chg="add del">
          <ac:chgData name="Donna Lewis" userId="7f698d07-a33b-4c4e-88e2-68eff3c49bf7" providerId="ADAL" clId="{2EE8F6CB-7C5F-4DEB-9129-583BF1C89BD8}" dt="2023-06-27T09:37:41.261" v="231" actId="26606"/>
          <ac:spMkLst>
            <pc:docMk/>
            <pc:sldMk cId="2239219874" sldId="277"/>
            <ac:spMk id="15" creationId="{7301F447-EEF7-48F5-AF73-7566EE7F64AD}"/>
          </ac:spMkLst>
        </pc:spChg>
        <pc:spChg chg="add del">
          <ac:chgData name="Donna Lewis" userId="7f698d07-a33b-4c4e-88e2-68eff3c49bf7" providerId="ADAL" clId="{2EE8F6CB-7C5F-4DEB-9129-583BF1C89BD8}" dt="2023-06-27T09:37:41.261" v="231" actId="26606"/>
          <ac:spMkLst>
            <pc:docMk/>
            <pc:sldMk cId="2239219874" sldId="277"/>
            <ac:spMk id="16" creationId="{99F74EB5-E547-4FB4-95F5-BCC788F3C4A0}"/>
          </ac:spMkLst>
        </pc:spChg>
        <pc:spChg chg="add del">
          <ac:chgData name="Donna Lewis" userId="7f698d07-a33b-4c4e-88e2-68eff3c49bf7" providerId="ADAL" clId="{2EE8F6CB-7C5F-4DEB-9129-583BF1C89BD8}" dt="2023-06-27T09:37:43.414" v="233" actId="26606"/>
          <ac:spMkLst>
            <pc:docMk/>
            <pc:sldMk cId="2239219874" sldId="277"/>
            <ac:spMk id="18" creationId="{955A2079-FA98-4876-80F0-72364A7D2EA4}"/>
          </ac:spMkLst>
        </pc:spChg>
        <pc:spChg chg="add">
          <ac:chgData name="Donna Lewis" userId="7f698d07-a33b-4c4e-88e2-68eff3c49bf7" providerId="ADAL" clId="{2EE8F6CB-7C5F-4DEB-9129-583BF1C89BD8}" dt="2023-06-27T09:37:43.414" v="234" actId="26606"/>
          <ac:spMkLst>
            <pc:docMk/>
            <pc:sldMk cId="2239219874" sldId="277"/>
            <ac:spMk id="20" creationId="{7301F447-EEF7-48F5-AF73-7566EE7F64AD}"/>
          </ac:spMkLst>
        </pc:spChg>
        <pc:spChg chg="add">
          <ac:chgData name="Donna Lewis" userId="7f698d07-a33b-4c4e-88e2-68eff3c49bf7" providerId="ADAL" clId="{2EE8F6CB-7C5F-4DEB-9129-583BF1C89BD8}" dt="2023-06-27T09:37:43.414" v="234" actId="26606"/>
          <ac:spMkLst>
            <pc:docMk/>
            <pc:sldMk cId="2239219874" sldId="277"/>
            <ac:spMk id="21" creationId="{F7117410-A2A4-4085-9ADC-46744551DBDE}"/>
          </ac:spMkLst>
        </pc:spChg>
        <pc:spChg chg="add">
          <ac:chgData name="Donna Lewis" userId="7f698d07-a33b-4c4e-88e2-68eff3c49bf7" providerId="ADAL" clId="{2EE8F6CB-7C5F-4DEB-9129-583BF1C89BD8}" dt="2023-06-27T09:37:43.414" v="234" actId="26606"/>
          <ac:spMkLst>
            <pc:docMk/>
            <pc:sldMk cId="2239219874" sldId="277"/>
            <ac:spMk id="22" creationId="{99F74EB5-E547-4FB4-95F5-BCC788F3C4A0}"/>
          </ac:spMkLst>
        </pc:spChg>
        <pc:picChg chg="mod">
          <ac:chgData name="Donna Lewis" userId="7f698d07-a33b-4c4e-88e2-68eff3c49bf7" providerId="ADAL" clId="{2EE8F6CB-7C5F-4DEB-9129-583BF1C89BD8}" dt="2023-06-27T09:37:43.414" v="234" actId="26606"/>
          <ac:picMkLst>
            <pc:docMk/>
            <pc:sldMk cId="2239219874" sldId="277"/>
            <ac:picMk id="7" creationId="{00000000-0000-0000-0000-000000000000}"/>
          </ac:picMkLst>
        </pc:picChg>
      </pc:sldChg>
      <pc:sldChg chg="modSp mod">
        <pc:chgData name="Donna Lewis" userId="7f698d07-a33b-4c4e-88e2-68eff3c49bf7" providerId="ADAL" clId="{2EE8F6CB-7C5F-4DEB-9129-583BF1C89BD8}" dt="2023-06-27T09:25:19.333" v="223" actId="20577"/>
        <pc:sldMkLst>
          <pc:docMk/>
          <pc:sldMk cId="2741415666" sldId="286"/>
        </pc:sldMkLst>
        <pc:spChg chg="mod">
          <ac:chgData name="Donna Lewis" userId="7f698d07-a33b-4c4e-88e2-68eff3c49bf7" providerId="ADAL" clId="{2EE8F6CB-7C5F-4DEB-9129-583BF1C89BD8}" dt="2023-06-27T09:25:19.333" v="223" actId="20577"/>
          <ac:spMkLst>
            <pc:docMk/>
            <pc:sldMk cId="2741415666" sldId="286"/>
            <ac:spMk id="3" creationId="{E2019412-56B1-9696-0234-18EDFAE9547D}"/>
          </ac:spMkLst>
        </pc:spChg>
      </pc:sldChg>
      <pc:sldChg chg="modSp mod">
        <pc:chgData name="Donna Lewis" userId="7f698d07-a33b-4c4e-88e2-68eff3c49bf7" providerId="ADAL" clId="{2EE8F6CB-7C5F-4DEB-9129-583BF1C89BD8}" dt="2023-06-27T09:24:59.280" v="198" actId="20577"/>
        <pc:sldMkLst>
          <pc:docMk/>
          <pc:sldMk cId="3259302143" sldId="288"/>
        </pc:sldMkLst>
        <pc:spChg chg="mod">
          <ac:chgData name="Donna Lewis" userId="7f698d07-a33b-4c4e-88e2-68eff3c49bf7" providerId="ADAL" clId="{2EE8F6CB-7C5F-4DEB-9129-583BF1C89BD8}" dt="2023-06-27T09:24:59.280" v="198" actId="20577"/>
          <ac:spMkLst>
            <pc:docMk/>
            <pc:sldMk cId="3259302143" sldId="288"/>
            <ac:spMk id="3" creationId="{6E553586-3C90-B2CA-0C61-8E0CE6BCF2A5}"/>
          </ac:spMkLst>
        </pc:spChg>
      </pc:sldChg>
    </pc:docChg>
  </pc:docChgLst>
  <pc:docChgLst>
    <pc:chgData name="Donna Lewis" userId="7f698d07-a33b-4c4e-88e2-68eff3c49bf7" providerId="ADAL" clId="{AD358A84-087C-456F-80C0-C5BCCC1CEE8E}"/>
    <pc:docChg chg="undo custSel addSld delSld modSld">
      <pc:chgData name="Donna Lewis" userId="7f698d07-a33b-4c4e-88e2-68eff3c49bf7" providerId="ADAL" clId="{AD358A84-087C-456F-80C0-C5BCCC1CEE8E}" dt="2023-06-30T08:34:07.731" v="464" actId="2696"/>
      <pc:docMkLst>
        <pc:docMk/>
      </pc:docMkLst>
      <pc:sldChg chg="del">
        <pc:chgData name="Donna Lewis" userId="7f698d07-a33b-4c4e-88e2-68eff3c49bf7" providerId="ADAL" clId="{AD358A84-087C-456F-80C0-C5BCCC1CEE8E}" dt="2023-06-28T13:37:19.297" v="463" actId="2696"/>
        <pc:sldMkLst>
          <pc:docMk/>
          <pc:sldMk cId="3388346161" sldId="257"/>
        </pc:sldMkLst>
      </pc:sldChg>
      <pc:sldChg chg="modSp mod">
        <pc:chgData name="Donna Lewis" userId="7f698d07-a33b-4c4e-88e2-68eff3c49bf7" providerId="ADAL" clId="{AD358A84-087C-456F-80C0-C5BCCC1CEE8E}" dt="2023-06-28T13:16:21.026" v="125" actId="20577"/>
        <pc:sldMkLst>
          <pc:docMk/>
          <pc:sldMk cId="3497713768" sldId="265"/>
        </pc:sldMkLst>
        <pc:spChg chg="mod">
          <ac:chgData name="Donna Lewis" userId="7f698d07-a33b-4c4e-88e2-68eff3c49bf7" providerId="ADAL" clId="{AD358A84-087C-456F-80C0-C5BCCC1CEE8E}" dt="2023-06-28T13:16:21.026" v="125" actId="20577"/>
          <ac:spMkLst>
            <pc:docMk/>
            <pc:sldMk cId="3497713768" sldId="265"/>
            <ac:spMk id="3" creationId="{00000000-0000-0000-0000-000000000000}"/>
          </ac:spMkLst>
        </pc:spChg>
      </pc:sldChg>
      <pc:sldChg chg="del">
        <pc:chgData name="Donna Lewis" userId="7f698d07-a33b-4c4e-88e2-68eff3c49bf7" providerId="ADAL" clId="{AD358A84-087C-456F-80C0-C5BCCC1CEE8E}" dt="2023-06-28T13:00:25.379" v="86" actId="2696"/>
        <pc:sldMkLst>
          <pc:docMk/>
          <pc:sldMk cId="1937702003" sldId="266"/>
        </pc:sldMkLst>
      </pc:sldChg>
      <pc:sldChg chg="addSp delSp modSp mod setBg setClrOvrMap">
        <pc:chgData name="Donna Lewis" userId="7f698d07-a33b-4c4e-88e2-68eff3c49bf7" providerId="ADAL" clId="{AD358A84-087C-456F-80C0-C5BCCC1CEE8E}" dt="2023-06-28T13:21:22.601" v="146" actId="1076"/>
        <pc:sldMkLst>
          <pc:docMk/>
          <pc:sldMk cId="3429099236" sldId="273"/>
        </pc:sldMkLst>
        <pc:spChg chg="mod">
          <ac:chgData name="Donna Lewis" userId="7f698d07-a33b-4c4e-88e2-68eff3c49bf7" providerId="ADAL" clId="{AD358A84-087C-456F-80C0-C5BCCC1CEE8E}" dt="2023-06-28T13:13:37.340" v="112" actId="27636"/>
          <ac:spMkLst>
            <pc:docMk/>
            <pc:sldMk cId="3429099236" sldId="273"/>
            <ac:spMk id="2" creationId="{00000000-0000-0000-0000-000000000000}"/>
          </ac:spMkLst>
        </pc:spChg>
        <pc:spChg chg="mod ord">
          <ac:chgData name="Donna Lewis" userId="7f698d07-a33b-4c4e-88e2-68eff3c49bf7" providerId="ADAL" clId="{AD358A84-087C-456F-80C0-C5BCCC1CEE8E}" dt="2023-06-28T13:13:24.950" v="110" actId="255"/>
          <ac:spMkLst>
            <pc:docMk/>
            <pc:sldMk cId="3429099236" sldId="273"/>
            <ac:spMk id="3" creationId="{00000000-0000-0000-0000-000000000000}"/>
          </ac:spMkLst>
        </pc:spChg>
        <pc:spChg chg="add del">
          <ac:chgData name="Donna Lewis" userId="7f698d07-a33b-4c4e-88e2-68eff3c49bf7" providerId="ADAL" clId="{AD358A84-087C-456F-80C0-C5BCCC1CEE8E}" dt="2023-06-28T13:12:59.807" v="108" actId="26606"/>
          <ac:spMkLst>
            <pc:docMk/>
            <pc:sldMk cId="3429099236" sldId="273"/>
            <ac:spMk id="11" creationId="{0EFD753D-6A49-46DD-9E82-AA6E2C62B461}"/>
          </ac:spMkLst>
        </pc:spChg>
        <pc:spChg chg="add del">
          <ac:chgData name="Donna Lewis" userId="7f698d07-a33b-4c4e-88e2-68eff3c49bf7" providerId="ADAL" clId="{AD358A84-087C-456F-80C0-C5BCCC1CEE8E}" dt="2023-06-28T13:12:59.807" v="108" actId="26606"/>
          <ac:spMkLst>
            <pc:docMk/>
            <pc:sldMk cId="3429099236" sldId="273"/>
            <ac:spMk id="16" creationId="{138A5824-1F4A-4EE7-BC13-5BB48FC0809B}"/>
          </ac:spMkLst>
        </pc:spChg>
        <pc:spChg chg="add del">
          <ac:chgData name="Donna Lewis" userId="7f698d07-a33b-4c4e-88e2-68eff3c49bf7" providerId="ADAL" clId="{AD358A84-087C-456F-80C0-C5BCCC1CEE8E}" dt="2023-06-28T13:12:48.365" v="105" actId="26606"/>
          <ac:spMkLst>
            <pc:docMk/>
            <pc:sldMk cId="3429099236" sldId="273"/>
            <ac:spMk id="21" creationId="{AEECF78C-1048-456C-88A0-441412321169}"/>
          </ac:spMkLst>
        </pc:spChg>
        <pc:spChg chg="add del">
          <ac:chgData name="Donna Lewis" userId="7f698d07-a33b-4c4e-88e2-68eff3c49bf7" providerId="ADAL" clId="{AD358A84-087C-456F-80C0-C5BCCC1CEE8E}" dt="2023-06-28T13:12:48.365" v="105" actId="26606"/>
          <ac:spMkLst>
            <pc:docMk/>
            <pc:sldMk cId="3429099236" sldId="273"/>
            <ac:spMk id="23" creationId="{F4C8155D-EBB3-4B50-B945-2D47A2C5CE37}"/>
          </ac:spMkLst>
        </pc:spChg>
        <pc:spChg chg="add del">
          <ac:chgData name="Donna Lewis" userId="7f698d07-a33b-4c4e-88e2-68eff3c49bf7" providerId="ADAL" clId="{AD358A84-087C-456F-80C0-C5BCCC1CEE8E}" dt="2023-06-28T13:12:48.365" v="105" actId="26606"/>
          <ac:spMkLst>
            <pc:docMk/>
            <pc:sldMk cId="3429099236" sldId="273"/>
            <ac:spMk id="25" creationId="{EE99A833-6C48-4919-98F7-4D15C73698E6}"/>
          </ac:spMkLst>
        </pc:spChg>
        <pc:spChg chg="add del">
          <ac:chgData name="Donna Lewis" userId="7f698d07-a33b-4c4e-88e2-68eff3c49bf7" providerId="ADAL" clId="{AD358A84-087C-456F-80C0-C5BCCC1CEE8E}" dt="2023-06-28T13:12:48.365" v="105" actId="26606"/>
          <ac:spMkLst>
            <pc:docMk/>
            <pc:sldMk cId="3429099236" sldId="273"/>
            <ac:spMk id="27" creationId="{CF523106-7311-45AB-A97A-9BE6E22AC5EB}"/>
          </ac:spMkLst>
        </pc:spChg>
        <pc:spChg chg="add del">
          <ac:chgData name="Donna Lewis" userId="7f698d07-a33b-4c4e-88e2-68eff3c49bf7" providerId="ADAL" clId="{AD358A84-087C-456F-80C0-C5BCCC1CEE8E}" dt="2023-06-28T13:12:48.365" v="105" actId="26606"/>
          <ac:spMkLst>
            <pc:docMk/>
            <pc:sldMk cId="3429099236" sldId="273"/>
            <ac:spMk id="29" creationId="{7C1CFE70-2BD5-4661-8AF9-D097E65E70CE}"/>
          </ac:spMkLst>
        </pc:spChg>
        <pc:spChg chg="add del">
          <ac:chgData name="Donna Lewis" userId="7f698d07-a33b-4c4e-88e2-68eff3c49bf7" providerId="ADAL" clId="{AD358A84-087C-456F-80C0-C5BCCC1CEE8E}" dt="2023-06-28T13:12:48.365" v="105" actId="26606"/>
          <ac:spMkLst>
            <pc:docMk/>
            <pc:sldMk cId="3429099236" sldId="273"/>
            <ac:spMk id="31" creationId="{5A6B4445-DDB3-4971-8FBA-4DCAF08C09F4}"/>
          </ac:spMkLst>
        </pc:spChg>
        <pc:spChg chg="add del">
          <ac:chgData name="Donna Lewis" userId="7f698d07-a33b-4c4e-88e2-68eff3c49bf7" providerId="ADAL" clId="{AD358A84-087C-456F-80C0-C5BCCC1CEE8E}" dt="2023-06-28T13:12:59.783" v="107" actId="26606"/>
          <ac:spMkLst>
            <pc:docMk/>
            <pc:sldMk cId="3429099236" sldId="273"/>
            <ac:spMk id="33" creationId="{07977D39-626F-40D7-B00F-16E02602DD5A}"/>
          </ac:spMkLst>
        </pc:spChg>
        <pc:spChg chg="add del">
          <ac:chgData name="Donna Lewis" userId="7f698d07-a33b-4c4e-88e2-68eff3c49bf7" providerId="ADAL" clId="{AD358A84-087C-456F-80C0-C5BCCC1CEE8E}" dt="2023-06-28T13:12:59.783" v="107" actId="26606"/>
          <ac:spMkLst>
            <pc:docMk/>
            <pc:sldMk cId="3429099236" sldId="273"/>
            <ac:spMk id="34" creationId="{B905CDE4-B751-4B3E-B625-6E59F8903414}"/>
          </ac:spMkLst>
        </pc:spChg>
        <pc:spChg chg="add del">
          <ac:chgData name="Donna Lewis" userId="7f698d07-a33b-4c4e-88e2-68eff3c49bf7" providerId="ADAL" clId="{AD358A84-087C-456F-80C0-C5BCCC1CEE8E}" dt="2023-06-28T13:12:59.783" v="107" actId="26606"/>
          <ac:spMkLst>
            <pc:docMk/>
            <pc:sldMk cId="3429099236" sldId="273"/>
            <ac:spMk id="35" creationId="{08108C16-F4C0-44AA-999D-17BD39219B24}"/>
          </ac:spMkLst>
        </pc:spChg>
        <pc:spChg chg="add del">
          <ac:chgData name="Donna Lewis" userId="7f698d07-a33b-4c4e-88e2-68eff3c49bf7" providerId="ADAL" clId="{AD358A84-087C-456F-80C0-C5BCCC1CEE8E}" dt="2023-06-28T13:12:59.783" v="107" actId="26606"/>
          <ac:spMkLst>
            <pc:docMk/>
            <pc:sldMk cId="3429099236" sldId="273"/>
            <ac:spMk id="36" creationId="{CDC29AC1-2821-4FCC-B597-88DAF39C36FE}"/>
          </ac:spMkLst>
        </pc:spChg>
        <pc:spChg chg="add del">
          <ac:chgData name="Donna Lewis" userId="7f698d07-a33b-4c4e-88e2-68eff3c49bf7" providerId="ADAL" clId="{AD358A84-087C-456F-80C0-C5BCCC1CEE8E}" dt="2023-06-28T13:12:59.783" v="107" actId="26606"/>
          <ac:spMkLst>
            <pc:docMk/>
            <pc:sldMk cId="3429099236" sldId="273"/>
            <ac:spMk id="37" creationId="{0640CCAE-325C-4DD0-BB26-38BF690F3BBB}"/>
          </ac:spMkLst>
        </pc:spChg>
        <pc:spChg chg="add del">
          <ac:chgData name="Donna Lewis" userId="7f698d07-a33b-4c4e-88e2-68eff3c49bf7" providerId="ADAL" clId="{AD358A84-087C-456F-80C0-C5BCCC1CEE8E}" dt="2023-06-28T13:12:59.783" v="107" actId="26606"/>
          <ac:spMkLst>
            <pc:docMk/>
            <pc:sldMk cId="3429099236" sldId="273"/>
            <ac:spMk id="38" creationId="{C8F10CB3-3B5E-4C7A-98CF-B87454DDFA39}"/>
          </ac:spMkLst>
        </pc:spChg>
        <pc:spChg chg="add">
          <ac:chgData name="Donna Lewis" userId="7f698d07-a33b-4c4e-88e2-68eff3c49bf7" providerId="ADAL" clId="{AD358A84-087C-456F-80C0-C5BCCC1CEE8E}" dt="2023-06-28T13:12:59.807" v="108" actId="26606"/>
          <ac:spMkLst>
            <pc:docMk/>
            <pc:sldMk cId="3429099236" sldId="273"/>
            <ac:spMk id="39" creationId="{A7665D74-DFEA-412C-928C-F090E67084F3}"/>
          </ac:spMkLst>
        </pc:spChg>
        <pc:spChg chg="add">
          <ac:chgData name="Donna Lewis" userId="7f698d07-a33b-4c4e-88e2-68eff3c49bf7" providerId="ADAL" clId="{AD358A84-087C-456F-80C0-C5BCCC1CEE8E}" dt="2023-06-28T13:12:59.807" v="108" actId="26606"/>
          <ac:spMkLst>
            <pc:docMk/>
            <pc:sldMk cId="3429099236" sldId="273"/>
            <ac:spMk id="40" creationId="{8DF8AE6E-38CD-4B2A-8E02-F099DD30EF40}"/>
          </ac:spMkLst>
        </pc:spChg>
        <pc:spChg chg="add">
          <ac:chgData name="Donna Lewis" userId="7f698d07-a33b-4c4e-88e2-68eff3c49bf7" providerId="ADAL" clId="{AD358A84-087C-456F-80C0-C5BCCC1CEE8E}" dt="2023-06-28T13:12:59.807" v="108" actId="26606"/>
          <ac:spMkLst>
            <pc:docMk/>
            <pc:sldMk cId="3429099236" sldId="273"/>
            <ac:spMk id="41" creationId="{3E84BD56-679D-4E0C-9C9B-D694ABF07373}"/>
          </ac:spMkLst>
        </pc:spChg>
        <pc:spChg chg="add">
          <ac:chgData name="Donna Lewis" userId="7f698d07-a33b-4c4e-88e2-68eff3c49bf7" providerId="ADAL" clId="{AD358A84-087C-456F-80C0-C5BCCC1CEE8E}" dt="2023-06-28T13:12:59.807" v="108" actId="26606"/>
          <ac:spMkLst>
            <pc:docMk/>
            <pc:sldMk cId="3429099236" sldId="273"/>
            <ac:spMk id="42" creationId="{23293907-0F26-4752-BCD0-3AC2C5026383}"/>
          </ac:spMkLst>
        </pc:spChg>
        <pc:spChg chg="add">
          <ac:chgData name="Donna Lewis" userId="7f698d07-a33b-4c4e-88e2-68eff3c49bf7" providerId="ADAL" clId="{AD358A84-087C-456F-80C0-C5BCCC1CEE8E}" dt="2023-06-28T13:12:59.807" v="108" actId="26606"/>
          <ac:spMkLst>
            <pc:docMk/>
            <pc:sldMk cId="3429099236" sldId="273"/>
            <ac:spMk id="43" creationId="{2335FEDF-EF88-4E68-9CF7-5A72EF32AFC2}"/>
          </ac:spMkLst>
        </pc:spChg>
        <pc:spChg chg="add">
          <ac:chgData name="Donna Lewis" userId="7f698d07-a33b-4c4e-88e2-68eff3c49bf7" providerId="ADAL" clId="{AD358A84-087C-456F-80C0-C5BCCC1CEE8E}" dt="2023-06-28T13:12:59.807" v="108" actId="26606"/>
          <ac:spMkLst>
            <pc:docMk/>
            <pc:sldMk cId="3429099236" sldId="273"/>
            <ac:spMk id="44" creationId="{4CA07809-FD84-4293-BEDA-C920BB2A1F3F}"/>
          </ac:spMkLst>
        </pc:spChg>
        <pc:spChg chg="add">
          <ac:chgData name="Donna Lewis" userId="7f698d07-a33b-4c4e-88e2-68eff3c49bf7" providerId="ADAL" clId="{AD358A84-087C-456F-80C0-C5BCCC1CEE8E}" dt="2023-06-28T13:12:59.807" v="108" actId="26606"/>
          <ac:spMkLst>
            <pc:docMk/>
            <pc:sldMk cId="3429099236" sldId="273"/>
            <ac:spMk id="45" creationId="{03DB71A4-74AA-406D-9553-61C0C6D23689}"/>
          </ac:spMkLst>
        </pc:spChg>
        <pc:spChg chg="add">
          <ac:chgData name="Donna Lewis" userId="7f698d07-a33b-4c4e-88e2-68eff3c49bf7" providerId="ADAL" clId="{AD358A84-087C-456F-80C0-C5BCCC1CEE8E}" dt="2023-06-28T13:12:59.807" v="108" actId="26606"/>
          <ac:spMkLst>
            <pc:docMk/>
            <pc:sldMk cId="3429099236" sldId="273"/>
            <ac:spMk id="46" creationId="{A06D4B98-7FBD-4771-9C71-AE026D67023F}"/>
          </ac:spMkLst>
        </pc:spChg>
        <pc:spChg chg="add">
          <ac:chgData name="Donna Lewis" userId="7f698d07-a33b-4c4e-88e2-68eff3c49bf7" providerId="ADAL" clId="{AD358A84-087C-456F-80C0-C5BCCC1CEE8E}" dt="2023-06-28T13:12:59.807" v="108" actId="26606"/>
          <ac:spMkLst>
            <pc:docMk/>
            <pc:sldMk cId="3429099236" sldId="273"/>
            <ac:spMk id="47" creationId="{DA9994C2-211B-4BF6-B6A0-D67471594EC1}"/>
          </ac:spMkLst>
        </pc:spChg>
        <pc:spChg chg="add">
          <ac:chgData name="Donna Lewis" userId="7f698d07-a33b-4c4e-88e2-68eff3c49bf7" providerId="ADAL" clId="{AD358A84-087C-456F-80C0-C5BCCC1CEE8E}" dt="2023-06-28T13:12:59.807" v="108" actId="26606"/>
          <ac:spMkLst>
            <pc:docMk/>
            <pc:sldMk cId="3429099236" sldId="273"/>
            <ac:spMk id="48" creationId="{1E32D174-F8A9-4FF0-8888-1B4F5E184961}"/>
          </ac:spMkLst>
        </pc:spChg>
        <pc:spChg chg="add">
          <ac:chgData name="Donna Lewis" userId="7f698d07-a33b-4c4e-88e2-68eff3c49bf7" providerId="ADAL" clId="{AD358A84-087C-456F-80C0-C5BCCC1CEE8E}" dt="2023-06-28T13:12:59.807" v="108" actId="26606"/>
          <ac:spMkLst>
            <pc:docMk/>
            <pc:sldMk cId="3429099236" sldId="273"/>
            <ac:spMk id="49" creationId="{837A7BE2-DF08-4ECE-A520-13927DBF4C5E}"/>
          </ac:spMkLst>
        </pc:spChg>
        <pc:spChg chg="add">
          <ac:chgData name="Donna Lewis" userId="7f698d07-a33b-4c4e-88e2-68eff3c49bf7" providerId="ADAL" clId="{AD358A84-087C-456F-80C0-C5BCCC1CEE8E}" dt="2023-06-28T13:12:59.807" v="108" actId="26606"/>
          <ac:spMkLst>
            <pc:docMk/>
            <pc:sldMk cId="3429099236" sldId="273"/>
            <ac:spMk id="50" creationId="{769201C5-687E-46FB-BA72-23BA40BFEE1E}"/>
          </ac:spMkLst>
        </pc:spChg>
        <pc:spChg chg="add">
          <ac:chgData name="Donna Lewis" userId="7f698d07-a33b-4c4e-88e2-68eff3c49bf7" providerId="ADAL" clId="{AD358A84-087C-456F-80C0-C5BCCC1CEE8E}" dt="2023-06-28T13:12:59.807" v="108" actId="26606"/>
          <ac:spMkLst>
            <pc:docMk/>
            <pc:sldMk cId="3429099236" sldId="273"/>
            <ac:spMk id="51" creationId="{339141A8-FDFD-4ABE-A499-72C9669F4BE6}"/>
          </ac:spMkLst>
        </pc:spChg>
        <pc:spChg chg="add">
          <ac:chgData name="Donna Lewis" userId="7f698d07-a33b-4c4e-88e2-68eff3c49bf7" providerId="ADAL" clId="{AD358A84-087C-456F-80C0-C5BCCC1CEE8E}" dt="2023-06-28T13:12:59.807" v="108" actId="26606"/>
          <ac:spMkLst>
            <pc:docMk/>
            <pc:sldMk cId="3429099236" sldId="273"/>
            <ac:spMk id="52" creationId="{8A439E11-755A-4258-859D-56A6B6AFCB66}"/>
          </ac:spMkLst>
        </pc:spChg>
        <pc:spChg chg="add">
          <ac:chgData name="Donna Lewis" userId="7f698d07-a33b-4c4e-88e2-68eff3c49bf7" providerId="ADAL" clId="{AD358A84-087C-456F-80C0-C5BCCC1CEE8E}" dt="2023-06-28T13:12:59.807" v="108" actId="26606"/>
          <ac:spMkLst>
            <pc:docMk/>
            <pc:sldMk cId="3429099236" sldId="273"/>
            <ac:spMk id="53" creationId="{E916EF49-F958-4F28-A999-F8FA8D09AF86}"/>
          </ac:spMkLst>
        </pc:spChg>
        <pc:picChg chg="del">
          <ac:chgData name="Donna Lewis" userId="7f698d07-a33b-4c4e-88e2-68eff3c49bf7" providerId="ADAL" clId="{AD358A84-087C-456F-80C0-C5BCCC1CEE8E}" dt="2023-06-28T13:10:50.717" v="91" actId="21"/>
          <ac:picMkLst>
            <pc:docMk/>
            <pc:sldMk cId="3429099236" sldId="273"/>
            <ac:picMk id="4" creationId="{78008746-0737-471A-89C7-9A53545D1B07}"/>
          </ac:picMkLst>
        </pc:picChg>
        <pc:picChg chg="mod ord">
          <ac:chgData name="Donna Lewis" userId="7f698d07-a33b-4c4e-88e2-68eff3c49bf7" providerId="ADAL" clId="{AD358A84-087C-456F-80C0-C5BCCC1CEE8E}" dt="2023-06-28T13:21:22.601" v="146" actId="1076"/>
          <ac:picMkLst>
            <pc:docMk/>
            <pc:sldMk cId="3429099236" sldId="273"/>
            <ac:picMk id="5" creationId="{00000000-0000-0000-0000-000000000000}"/>
          </ac:picMkLst>
        </pc:picChg>
        <pc:picChg chg="mod ord">
          <ac:chgData name="Donna Lewis" userId="7f698d07-a33b-4c4e-88e2-68eff3c49bf7" providerId="ADAL" clId="{AD358A84-087C-456F-80C0-C5BCCC1CEE8E}" dt="2023-06-28T13:12:59.807" v="108" actId="26606"/>
          <ac:picMkLst>
            <pc:docMk/>
            <pc:sldMk cId="3429099236" sldId="273"/>
            <ac:picMk id="6" creationId="{00000000-0000-0000-0000-000000000000}"/>
          </ac:picMkLst>
        </pc:picChg>
        <pc:picChg chg="mod ord">
          <ac:chgData name="Donna Lewis" userId="7f698d07-a33b-4c4e-88e2-68eff3c49bf7" providerId="ADAL" clId="{AD358A84-087C-456F-80C0-C5BCCC1CEE8E}" dt="2023-06-28T13:20:48.358" v="137" actId="1076"/>
          <ac:picMkLst>
            <pc:docMk/>
            <pc:sldMk cId="3429099236" sldId="273"/>
            <ac:picMk id="7" creationId="{00000000-0000-0000-0000-000000000000}"/>
          </ac:picMkLst>
        </pc:picChg>
        <pc:picChg chg="mod ord">
          <ac:chgData name="Donna Lewis" userId="7f698d07-a33b-4c4e-88e2-68eff3c49bf7" providerId="ADAL" clId="{AD358A84-087C-456F-80C0-C5BCCC1CEE8E}" dt="2023-06-28T13:12:59.807" v="108" actId="26606"/>
          <ac:picMkLst>
            <pc:docMk/>
            <pc:sldMk cId="3429099236" sldId="273"/>
            <ac:picMk id="8" creationId="{00000000-0000-0000-0000-000000000000}"/>
          </ac:picMkLst>
        </pc:picChg>
        <pc:picChg chg="mod ord">
          <ac:chgData name="Donna Lewis" userId="7f698d07-a33b-4c4e-88e2-68eff3c49bf7" providerId="ADAL" clId="{AD358A84-087C-456F-80C0-C5BCCC1CEE8E}" dt="2023-06-28T13:12:59.807" v="108" actId="26606"/>
          <ac:picMkLst>
            <pc:docMk/>
            <pc:sldMk cId="3429099236" sldId="273"/>
            <ac:picMk id="9" creationId="{00000000-0000-0000-0000-000000000000}"/>
          </ac:picMkLst>
        </pc:picChg>
        <pc:picChg chg="add mod ord">
          <ac:chgData name="Donna Lewis" userId="7f698d07-a33b-4c4e-88e2-68eff3c49bf7" providerId="ADAL" clId="{AD358A84-087C-456F-80C0-C5BCCC1CEE8E}" dt="2023-06-28T13:19:43.354" v="129" actId="14100"/>
          <ac:picMkLst>
            <pc:docMk/>
            <pc:sldMk cId="3429099236" sldId="273"/>
            <ac:picMk id="10" creationId="{797A853D-6758-7E23-8620-CFD302EAF3BA}"/>
          </ac:picMkLst>
        </pc:picChg>
      </pc:sldChg>
      <pc:sldChg chg="modSp mod">
        <pc:chgData name="Donna Lewis" userId="7f698d07-a33b-4c4e-88e2-68eff3c49bf7" providerId="ADAL" clId="{AD358A84-087C-456F-80C0-C5BCCC1CEE8E}" dt="2023-06-28T13:24:36.424" v="279" actId="20577"/>
        <pc:sldMkLst>
          <pc:docMk/>
          <pc:sldMk cId="1793961694" sldId="275"/>
        </pc:sldMkLst>
        <pc:spChg chg="mod">
          <ac:chgData name="Donna Lewis" userId="7f698d07-a33b-4c4e-88e2-68eff3c49bf7" providerId="ADAL" clId="{AD358A84-087C-456F-80C0-C5BCCC1CEE8E}" dt="2023-06-28T12:59:18.914" v="82" actId="2711"/>
          <ac:spMkLst>
            <pc:docMk/>
            <pc:sldMk cId="1793961694" sldId="275"/>
            <ac:spMk id="2" creationId="{00000000-0000-0000-0000-000000000000}"/>
          </ac:spMkLst>
        </pc:spChg>
        <pc:spChg chg="mod">
          <ac:chgData name="Donna Lewis" userId="7f698d07-a33b-4c4e-88e2-68eff3c49bf7" providerId="ADAL" clId="{AD358A84-087C-456F-80C0-C5BCCC1CEE8E}" dt="2023-06-28T13:24:36.424" v="279" actId="20577"/>
          <ac:spMkLst>
            <pc:docMk/>
            <pc:sldMk cId="1793961694" sldId="275"/>
            <ac:spMk id="3" creationId="{00000000-0000-0000-0000-000000000000}"/>
          </ac:spMkLst>
        </pc:spChg>
        <pc:spChg chg="mod">
          <ac:chgData name="Donna Lewis" userId="7f698d07-a33b-4c4e-88e2-68eff3c49bf7" providerId="ADAL" clId="{AD358A84-087C-456F-80C0-C5BCCC1CEE8E}" dt="2023-06-28T13:14:52.814" v="120" actId="255"/>
          <ac:spMkLst>
            <pc:docMk/>
            <pc:sldMk cId="1793961694" sldId="275"/>
            <ac:spMk id="4" creationId="{00000000-0000-0000-0000-000000000000}"/>
          </ac:spMkLst>
        </pc:spChg>
        <pc:picChg chg="mod">
          <ac:chgData name="Donna Lewis" userId="7f698d07-a33b-4c4e-88e2-68eff3c49bf7" providerId="ADAL" clId="{AD358A84-087C-456F-80C0-C5BCCC1CEE8E}" dt="2023-06-28T13:15:10.048" v="124" actId="1076"/>
          <ac:picMkLst>
            <pc:docMk/>
            <pc:sldMk cId="1793961694" sldId="275"/>
            <ac:picMk id="5" creationId="{00000000-0000-0000-0000-000000000000}"/>
          </ac:picMkLst>
        </pc:picChg>
      </pc:sldChg>
      <pc:sldChg chg="modSp mod">
        <pc:chgData name="Donna Lewis" userId="7f698d07-a33b-4c4e-88e2-68eff3c49bf7" providerId="ADAL" clId="{AD358A84-087C-456F-80C0-C5BCCC1CEE8E}" dt="2023-06-28T13:23:18.627" v="222" actId="20577"/>
        <pc:sldMkLst>
          <pc:docMk/>
          <pc:sldMk cId="2239219874" sldId="277"/>
        </pc:sldMkLst>
        <pc:spChg chg="mod">
          <ac:chgData name="Donna Lewis" userId="7f698d07-a33b-4c4e-88e2-68eff3c49bf7" providerId="ADAL" clId="{AD358A84-087C-456F-80C0-C5BCCC1CEE8E}" dt="2023-06-28T13:22:27.495" v="148" actId="27636"/>
          <ac:spMkLst>
            <pc:docMk/>
            <pc:sldMk cId="2239219874" sldId="277"/>
            <ac:spMk id="3" creationId="{00000000-0000-0000-0000-000000000000}"/>
          </ac:spMkLst>
        </pc:spChg>
        <pc:spChg chg="mod">
          <ac:chgData name="Donna Lewis" userId="7f698d07-a33b-4c4e-88e2-68eff3c49bf7" providerId="ADAL" clId="{AD358A84-087C-456F-80C0-C5BCCC1CEE8E}" dt="2023-06-28T13:23:18.627" v="222" actId="20577"/>
          <ac:spMkLst>
            <pc:docMk/>
            <pc:sldMk cId="2239219874" sldId="277"/>
            <ac:spMk id="4" creationId="{00000000-0000-0000-0000-000000000000}"/>
          </ac:spMkLst>
        </pc:spChg>
      </pc:sldChg>
      <pc:sldChg chg="del">
        <pc:chgData name="Donna Lewis" userId="7f698d07-a33b-4c4e-88e2-68eff3c49bf7" providerId="ADAL" clId="{AD358A84-087C-456F-80C0-C5BCCC1CEE8E}" dt="2023-06-28T13:00:28.740" v="87" actId="2696"/>
        <pc:sldMkLst>
          <pc:docMk/>
          <pc:sldMk cId="3541295086" sldId="284"/>
        </pc:sldMkLst>
      </pc:sldChg>
      <pc:sldChg chg="del">
        <pc:chgData name="Donna Lewis" userId="7f698d07-a33b-4c4e-88e2-68eff3c49bf7" providerId="ADAL" clId="{AD358A84-087C-456F-80C0-C5BCCC1CEE8E}" dt="2023-06-28T13:00:31.625" v="88" actId="2696"/>
        <pc:sldMkLst>
          <pc:docMk/>
          <pc:sldMk cId="3537644227" sldId="285"/>
        </pc:sldMkLst>
      </pc:sldChg>
      <pc:sldChg chg="modSp mod">
        <pc:chgData name="Donna Lewis" userId="7f698d07-a33b-4c4e-88e2-68eff3c49bf7" providerId="ADAL" clId="{AD358A84-087C-456F-80C0-C5BCCC1CEE8E}" dt="2023-06-28T12:59:57.028" v="85" actId="114"/>
        <pc:sldMkLst>
          <pc:docMk/>
          <pc:sldMk cId="3259302143" sldId="288"/>
        </pc:sldMkLst>
        <pc:spChg chg="mod">
          <ac:chgData name="Donna Lewis" userId="7f698d07-a33b-4c4e-88e2-68eff3c49bf7" providerId="ADAL" clId="{AD358A84-087C-456F-80C0-C5BCCC1CEE8E}" dt="2023-06-28T12:59:57.028" v="85" actId="114"/>
          <ac:spMkLst>
            <pc:docMk/>
            <pc:sldMk cId="3259302143" sldId="288"/>
            <ac:spMk id="3" creationId="{6E553586-3C90-B2CA-0C61-8E0CE6BCF2A5}"/>
          </ac:spMkLst>
        </pc:spChg>
      </pc:sldChg>
      <pc:sldChg chg="add del">
        <pc:chgData name="Donna Lewis" userId="7f698d07-a33b-4c4e-88e2-68eff3c49bf7" providerId="ADAL" clId="{AD358A84-087C-456F-80C0-C5BCCC1CEE8E}" dt="2023-06-28T13:18:47.775" v="126" actId="2696"/>
        <pc:sldMkLst>
          <pc:docMk/>
          <pc:sldMk cId="2067452528" sldId="320"/>
        </pc:sldMkLst>
      </pc:sldChg>
      <pc:sldChg chg="del delDesignElem">
        <pc:chgData name="Donna Lewis" userId="7f698d07-a33b-4c4e-88e2-68eff3c49bf7" providerId="ADAL" clId="{AD358A84-087C-456F-80C0-C5BCCC1CEE8E}" dt="2023-06-30T08:34:07.731" v="464" actId="2696"/>
        <pc:sldMkLst>
          <pc:docMk/>
          <pc:sldMk cId="2468584637" sldId="326"/>
        </pc:sldMkLst>
      </pc:sldChg>
      <pc:sldChg chg="addSp delSp modSp new mod setBg">
        <pc:chgData name="Donna Lewis" userId="7f698d07-a33b-4c4e-88e2-68eff3c49bf7" providerId="ADAL" clId="{AD358A84-087C-456F-80C0-C5BCCC1CEE8E}" dt="2023-06-28T13:33:10.632" v="462" actId="26606"/>
        <pc:sldMkLst>
          <pc:docMk/>
          <pc:sldMk cId="440567817" sldId="327"/>
        </pc:sldMkLst>
        <pc:spChg chg="mod">
          <ac:chgData name="Donna Lewis" userId="7f698d07-a33b-4c4e-88e2-68eff3c49bf7" providerId="ADAL" clId="{AD358A84-087C-456F-80C0-C5BCCC1CEE8E}" dt="2023-06-28T13:33:10.632" v="462" actId="26606"/>
          <ac:spMkLst>
            <pc:docMk/>
            <pc:sldMk cId="440567817" sldId="327"/>
            <ac:spMk id="2" creationId="{3B73DF28-7051-1AA7-30E3-A420591113DD}"/>
          </ac:spMkLst>
        </pc:spChg>
        <pc:spChg chg="add del mod">
          <ac:chgData name="Donna Lewis" userId="7f698d07-a33b-4c4e-88e2-68eff3c49bf7" providerId="ADAL" clId="{AD358A84-087C-456F-80C0-C5BCCC1CEE8E}" dt="2023-06-28T13:33:10.632" v="462" actId="26606"/>
          <ac:spMkLst>
            <pc:docMk/>
            <pc:sldMk cId="440567817" sldId="327"/>
            <ac:spMk id="3" creationId="{7471702A-D951-54EF-FDAD-9949DA531946}"/>
          </ac:spMkLst>
        </pc:spChg>
        <pc:spChg chg="add del">
          <ac:chgData name="Donna Lewis" userId="7f698d07-a33b-4c4e-88e2-68eff3c49bf7" providerId="ADAL" clId="{AD358A84-087C-456F-80C0-C5BCCC1CEE8E}" dt="2023-06-28T13:33:06.929" v="459" actId="26606"/>
          <ac:spMkLst>
            <pc:docMk/>
            <pc:sldMk cId="440567817" sldId="327"/>
            <ac:spMk id="9" creationId="{5C8908E2-EE49-44D2-9428-A28D2312A8D5}"/>
          </ac:spMkLst>
        </pc:spChg>
        <pc:spChg chg="add del">
          <ac:chgData name="Donna Lewis" userId="7f698d07-a33b-4c4e-88e2-68eff3c49bf7" providerId="ADAL" clId="{AD358A84-087C-456F-80C0-C5BCCC1CEE8E}" dt="2023-06-28T13:33:06.929" v="459" actId="26606"/>
          <ac:spMkLst>
            <pc:docMk/>
            <pc:sldMk cId="440567817" sldId="327"/>
            <ac:spMk id="15" creationId="{7449A6C7-D15F-4AA5-BFA5-71A404B47016}"/>
          </ac:spMkLst>
        </pc:spChg>
        <pc:spChg chg="add del">
          <ac:chgData name="Donna Lewis" userId="7f698d07-a33b-4c4e-88e2-68eff3c49bf7" providerId="ADAL" clId="{AD358A84-087C-456F-80C0-C5BCCC1CEE8E}" dt="2023-06-28T13:33:06.929" v="459" actId="26606"/>
          <ac:spMkLst>
            <pc:docMk/>
            <pc:sldMk cId="440567817" sldId="327"/>
            <ac:spMk id="17" creationId="{ED888B23-07FA-482A-96DF-47E31AF1A603}"/>
          </ac:spMkLst>
        </pc:spChg>
        <pc:spChg chg="add del">
          <ac:chgData name="Donna Lewis" userId="7f698d07-a33b-4c4e-88e2-68eff3c49bf7" providerId="ADAL" clId="{AD358A84-087C-456F-80C0-C5BCCC1CEE8E}" dt="2023-06-28T13:33:10.601" v="461" actId="26606"/>
          <ac:spMkLst>
            <pc:docMk/>
            <pc:sldMk cId="440567817" sldId="327"/>
            <ac:spMk id="25" creationId="{CB49665F-0298-4449-8D2D-209989CB9EE3}"/>
          </ac:spMkLst>
        </pc:spChg>
        <pc:spChg chg="add del">
          <ac:chgData name="Donna Lewis" userId="7f698d07-a33b-4c4e-88e2-68eff3c49bf7" providerId="ADAL" clId="{AD358A84-087C-456F-80C0-C5BCCC1CEE8E}" dt="2023-06-28T13:33:10.601" v="461" actId="26606"/>
          <ac:spMkLst>
            <pc:docMk/>
            <pc:sldMk cId="440567817" sldId="327"/>
            <ac:spMk id="26" creationId="{A71EEC14-174A-46FA-B046-474750457130}"/>
          </ac:spMkLst>
        </pc:spChg>
        <pc:spChg chg="add">
          <ac:chgData name="Donna Lewis" userId="7f698d07-a33b-4c4e-88e2-68eff3c49bf7" providerId="ADAL" clId="{AD358A84-087C-456F-80C0-C5BCCC1CEE8E}" dt="2023-06-28T13:33:10.632" v="462" actId="26606"/>
          <ac:spMkLst>
            <pc:docMk/>
            <pc:sldMk cId="440567817" sldId="327"/>
            <ac:spMk id="32" creationId="{5C8908E2-EE49-44D2-9428-A28D2312A8D5}"/>
          </ac:spMkLst>
        </pc:spChg>
        <pc:spChg chg="add">
          <ac:chgData name="Donna Lewis" userId="7f698d07-a33b-4c4e-88e2-68eff3c49bf7" providerId="ADAL" clId="{AD358A84-087C-456F-80C0-C5BCCC1CEE8E}" dt="2023-06-28T13:33:10.632" v="462" actId="26606"/>
          <ac:spMkLst>
            <pc:docMk/>
            <pc:sldMk cId="440567817" sldId="327"/>
            <ac:spMk id="34" creationId="{7449A6C7-D15F-4AA5-BFA5-71A404B47016}"/>
          </ac:spMkLst>
        </pc:spChg>
        <pc:spChg chg="add">
          <ac:chgData name="Donna Lewis" userId="7f698d07-a33b-4c4e-88e2-68eff3c49bf7" providerId="ADAL" clId="{AD358A84-087C-456F-80C0-C5BCCC1CEE8E}" dt="2023-06-28T13:33:10.632" v="462" actId="26606"/>
          <ac:spMkLst>
            <pc:docMk/>
            <pc:sldMk cId="440567817" sldId="327"/>
            <ac:spMk id="35" creationId="{ED888B23-07FA-482A-96DF-47E31AF1A603}"/>
          </ac:spMkLst>
        </pc:spChg>
        <pc:grpChg chg="add del">
          <ac:chgData name="Donna Lewis" userId="7f698d07-a33b-4c4e-88e2-68eff3c49bf7" providerId="ADAL" clId="{AD358A84-087C-456F-80C0-C5BCCC1CEE8E}" dt="2023-06-28T13:33:06.929" v="459" actId="26606"/>
          <ac:grpSpMkLst>
            <pc:docMk/>
            <pc:sldMk cId="440567817" sldId="327"/>
            <ac:grpSpMk id="11" creationId="{05314994-6337-4875-8CF5-652CAFE8342C}"/>
          </ac:grpSpMkLst>
        </pc:grpChg>
        <pc:grpChg chg="add del">
          <ac:chgData name="Donna Lewis" userId="7f698d07-a33b-4c4e-88e2-68eff3c49bf7" providerId="ADAL" clId="{AD358A84-087C-456F-80C0-C5BCCC1CEE8E}" dt="2023-06-28T13:33:10.601" v="461" actId="26606"/>
          <ac:grpSpMkLst>
            <pc:docMk/>
            <pc:sldMk cId="440567817" sldId="327"/>
            <ac:grpSpMk id="27" creationId="{EEB6CB95-E653-4C6C-AE51-62FD848E8D5B}"/>
          </ac:grpSpMkLst>
        </pc:grpChg>
        <pc:grpChg chg="add del">
          <ac:chgData name="Donna Lewis" userId="7f698d07-a33b-4c4e-88e2-68eff3c49bf7" providerId="ADAL" clId="{AD358A84-087C-456F-80C0-C5BCCC1CEE8E}" dt="2023-06-28T13:33:10.601" v="461" actId="26606"/>
          <ac:grpSpMkLst>
            <pc:docMk/>
            <pc:sldMk cId="440567817" sldId="327"/>
            <ac:grpSpMk id="29" creationId="{43F5E015-E085-4624-B431-B42414448684}"/>
          </ac:grpSpMkLst>
        </pc:grpChg>
        <pc:grpChg chg="add">
          <ac:chgData name="Donna Lewis" userId="7f698d07-a33b-4c4e-88e2-68eff3c49bf7" providerId="ADAL" clId="{AD358A84-087C-456F-80C0-C5BCCC1CEE8E}" dt="2023-06-28T13:33:10.632" v="462" actId="26606"/>
          <ac:grpSpMkLst>
            <pc:docMk/>
            <pc:sldMk cId="440567817" sldId="327"/>
            <ac:grpSpMk id="33" creationId="{05314994-6337-4875-8CF5-652CAFE8342C}"/>
          </ac:grpSpMkLst>
        </pc:grpChg>
        <pc:graphicFrameChg chg="add del">
          <ac:chgData name="Donna Lewis" userId="7f698d07-a33b-4c4e-88e2-68eff3c49bf7" providerId="ADAL" clId="{AD358A84-087C-456F-80C0-C5BCCC1CEE8E}" dt="2023-06-28T13:33:06.929" v="459" actId="26606"/>
          <ac:graphicFrameMkLst>
            <pc:docMk/>
            <pc:sldMk cId="440567817" sldId="327"/>
            <ac:graphicFrameMk id="5" creationId="{D7314F32-6C93-FEF4-9B20-F1C5499A8F4F}"/>
          </ac:graphicFrameMkLst>
        </pc:graphicFrameChg>
        <pc:graphicFrameChg chg="add del">
          <ac:chgData name="Donna Lewis" userId="7f698d07-a33b-4c4e-88e2-68eff3c49bf7" providerId="ADAL" clId="{AD358A84-087C-456F-80C0-C5BCCC1CEE8E}" dt="2023-06-28T13:33:10.601" v="461" actId="26606"/>
          <ac:graphicFrameMkLst>
            <pc:docMk/>
            <pc:sldMk cId="440567817" sldId="327"/>
            <ac:graphicFrameMk id="30" creationId="{0DBD793C-514F-2FE5-24A4-948F584B5B82}"/>
          </ac:graphicFrameMkLst>
        </pc:graphicFrameChg>
        <pc:graphicFrameChg chg="add">
          <ac:chgData name="Donna Lewis" userId="7f698d07-a33b-4c4e-88e2-68eff3c49bf7" providerId="ADAL" clId="{AD358A84-087C-456F-80C0-C5BCCC1CEE8E}" dt="2023-06-28T13:33:10.632" v="462" actId="26606"/>
          <ac:graphicFrameMkLst>
            <pc:docMk/>
            <pc:sldMk cId="440567817" sldId="327"/>
            <ac:graphicFrameMk id="36" creationId="{D7314F32-6C93-FEF4-9B20-F1C5499A8F4F}"/>
          </ac:graphicFrameMkLst>
        </pc:graphicFrameChg>
      </pc:sldChg>
    </pc:docChg>
  </pc:docChgLst>
  <pc:docChgLst>
    <pc:chgData name="Donna Lewis" userId="7f698d07-a33b-4c4e-88e2-68eff3c49bf7" providerId="ADAL" clId="{38DDC212-129F-4CF8-8B28-8E0CD2F63F50}"/>
    <pc:docChg chg="custSel addSld modSld">
      <pc:chgData name="Donna Lewis" userId="7f698d07-a33b-4c4e-88e2-68eff3c49bf7" providerId="ADAL" clId="{38DDC212-129F-4CF8-8B28-8E0CD2F63F50}" dt="2021-06-30T13:48:46.162" v="115" actId="3062"/>
      <pc:docMkLst>
        <pc:docMk/>
      </pc:docMkLst>
      <pc:sldChg chg="addSp modSp">
        <pc:chgData name="Donna Lewis" userId="7f698d07-a33b-4c4e-88e2-68eff3c49bf7" providerId="ADAL" clId="{38DDC212-129F-4CF8-8B28-8E0CD2F63F50}" dt="2021-06-30T13:48:46.162" v="115" actId="3062"/>
        <pc:sldMkLst>
          <pc:docMk/>
          <pc:sldMk cId="3429099236" sldId="273"/>
        </pc:sldMkLst>
        <pc:spChg chg="mod">
          <ac:chgData name="Donna Lewis" userId="7f698d07-a33b-4c4e-88e2-68eff3c49bf7" providerId="ADAL" clId="{38DDC212-129F-4CF8-8B28-8E0CD2F63F50}" dt="2021-06-30T13:48:46.162" v="115" actId="3062"/>
          <ac:spMkLst>
            <pc:docMk/>
            <pc:sldMk cId="3429099236" sldId="273"/>
            <ac:spMk id="2" creationId="{00000000-0000-0000-0000-000000000000}"/>
          </ac:spMkLst>
        </pc:spChg>
        <pc:picChg chg="add mod">
          <ac:chgData name="Donna Lewis" userId="7f698d07-a33b-4c4e-88e2-68eff3c49bf7" providerId="ADAL" clId="{38DDC212-129F-4CF8-8B28-8E0CD2F63F50}" dt="2021-06-30T13:48:03.994" v="114" actId="1076"/>
          <ac:picMkLst>
            <pc:docMk/>
            <pc:sldMk cId="3429099236" sldId="273"/>
            <ac:picMk id="4" creationId="{78008746-0737-471A-89C7-9A53545D1B07}"/>
          </ac:picMkLst>
        </pc:picChg>
        <pc:picChg chg="mod">
          <ac:chgData name="Donna Lewis" userId="7f698d07-a33b-4c4e-88e2-68eff3c49bf7" providerId="ADAL" clId="{38DDC212-129F-4CF8-8B28-8E0CD2F63F50}" dt="2021-06-30T13:47:55.914" v="112" actId="1076"/>
          <ac:picMkLst>
            <pc:docMk/>
            <pc:sldMk cId="3429099236" sldId="273"/>
            <ac:picMk id="5" creationId="{00000000-0000-0000-0000-000000000000}"/>
          </ac:picMkLst>
        </pc:picChg>
      </pc:sldChg>
      <pc:sldChg chg="modSp">
        <pc:chgData name="Donna Lewis" userId="7f698d07-a33b-4c4e-88e2-68eff3c49bf7" providerId="ADAL" clId="{38DDC212-129F-4CF8-8B28-8E0CD2F63F50}" dt="2021-06-30T13:36:53.369" v="41" actId="20577"/>
        <pc:sldMkLst>
          <pc:docMk/>
          <pc:sldMk cId="944497472" sldId="281"/>
        </pc:sldMkLst>
        <pc:spChg chg="mod">
          <ac:chgData name="Donna Lewis" userId="7f698d07-a33b-4c4e-88e2-68eff3c49bf7" providerId="ADAL" clId="{38DDC212-129F-4CF8-8B28-8E0CD2F63F50}" dt="2021-06-30T13:36:53.369" v="41" actId="20577"/>
          <ac:spMkLst>
            <pc:docMk/>
            <pc:sldMk cId="944497472" sldId="281"/>
            <ac:spMk id="4" creationId="{00000000-0000-0000-0000-000000000000}"/>
          </ac:spMkLst>
        </pc:spChg>
      </pc:sldChg>
      <pc:sldChg chg="modSp add">
        <pc:chgData name="Donna Lewis" userId="7f698d07-a33b-4c4e-88e2-68eff3c49bf7" providerId="ADAL" clId="{38DDC212-129F-4CF8-8B28-8E0CD2F63F50}" dt="2021-06-30T13:45:37.353" v="110" actId="207"/>
        <pc:sldMkLst>
          <pc:docMk/>
          <pc:sldMk cId="3541295086" sldId="284"/>
        </pc:sldMkLst>
        <pc:spChg chg="mod">
          <ac:chgData name="Donna Lewis" userId="7f698d07-a33b-4c4e-88e2-68eff3c49bf7" providerId="ADAL" clId="{38DDC212-129F-4CF8-8B28-8E0CD2F63F50}" dt="2021-06-30T13:45:37.353" v="110" actId="207"/>
          <ac:spMkLst>
            <pc:docMk/>
            <pc:sldMk cId="3541295086" sldId="284"/>
            <ac:spMk id="2" creationId="{2CC842CF-4202-4742-8796-326B6395DD1D}"/>
          </ac:spMkLst>
        </pc:spChg>
        <pc:spChg chg="mod">
          <ac:chgData name="Donna Lewis" userId="7f698d07-a33b-4c4e-88e2-68eff3c49bf7" providerId="ADAL" clId="{38DDC212-129F-4CF8-8B28-8E0CD2F63F50}" dt="2021-06-30T13:42:19.892" v="86" actId="115"/>
          <ac:spMkLst>
            <pc:docMk/>
            <pc:sldMk cId="3541295086" sldId="284"/>
            <ac:spMk id="3" creationId="{A5050473-3B51-4CA4-A748-A03FD935DAC1}"/>
          </ac:spMkLst>
        </pc:spChg>
      </pc:sldChg>
      <pc:sldChg chg="addSp modSp add">
        <pc:chgData name="Donna Lewis" userId="7f698d07-a33b-4c4e-88e2-68eff3c49bf7" providerId="ADAL" clId="{38DDC212-129F-4CF8-8B28-8E0CD2F63F50}" dt="2021-06-30T13:45:58.417" v="111" actId="5793"/>
        <pc:sldMkLst>
          <pc:docMk/>
          <pc:sldMk cId="3537644227" sldId="285"/>
        </pc:sldMkLst>
        <pc:spChg chg="mod">
          <ac:chgData name="Donna Lewis" userId="7f698d07-a33b-4c4e-88e2-68eff3c49bf7" providerId="ADAL" clId="{38DDC212-129F-4CF8-8B28-8E0CD2F63F50}" dt="2021-06-30T13:44:48.753" v="108" actId="122"/>
          <ac:spMkLst>
            <pc:docMk/>
            <pc:sldMk cId="3537644227" sldId="285"/>
            <ac:spMk id="2" creationId="{4BD5B224-A86E-4C9C-A29E-CCCF1E5E569B}"/>
          </ac:spMkLst>
        </pc:spChg>
        <pc:spChg chg="mod">
          <ac:chgData name="Donna Lewis" userId="7f698d07-a33b-4c4e-88e2-68eff3c49bf7" providerId="ADAL" clId="{38DDC212-129F-4CF8-8B28-8E0CD2F63F50}" dt="2021-06-30T13:45:58.417" v="111" actId="5793"/>
          <ac:spMkLst>
            <pc:docMk/>
            <pc:sldMk cId="3537644227" sldId="285"/>
            <ac:spMk id="3" creationId="{E0628C41-EA34-4091-B95F-7300A7024910}"/>
          </ac:spMkLst>
        </pc:spChg>
        <pc:spChg chg="mod">
          <ac:chgData name="Donna Lewis" userId="7f698d07-a33b-4c4e-88e2-68eff3c49bf7" providerId="ADAL" clId="{38DDC212-129F-4CF8-8B28-8E0CD2F63F50}" dt="2021-06-30T13:43:43.629" v="105"/>
          <ac:spMkLst>
            <pc:docMk/>
            <pc:sldMk cId="3537644227" sldId="285"/>
            <ac:spMk id="4" creationId="{C707A86A-CEA4-49E9-85CF-C46B3CD3DFC0}"/>
          </ac:spMkLst>
        </pc:spChg>
        <pc:picChg chg="add mod">
          <ac:chgData name="Donna Lewis" userId="7f698d07-a33b-4c4e-88e2-68eff3c49bf7" providerId="ADAL" clId="{38DDC212-129F-4CF8-8B28-8E0CD2F63F50}" dt="2021-06-30T13:44:39.635" v="107" actId="1076"/>
          <ac:picMkLst>
            <pc:docMk/>
            <pc:sldMk cId="3537644227" sldId="285"/>
            <ac:picMk id="5" creationId="{760B301B-DC7A-4291-980A-3E903E90876C}"/>
          </ac:picMkLst>
        </pc:picChg>
      </pc:sldChg>
    </pc:docChg>
  </pc:docChgLst>
  <pc:docChgLst>
    <pc:chgData name="Donna Lewis" userId="7f698d07-a33b-4c4e-88e2-68eff3c49bf7" providerId="ADAL" clId="{6CFDF5B2-A192-4C4A-B535-1DBE2A510683}"/>
    <pc:docChg chg="custSel modSld">
      <pc:chgData name="Donna Lewis" userId="7f698d07-a33b-4c4e-88e2-68eff3c49bf7" providerId="ADAL" clId="{6CFDF5B2-A192-4C4A-B535-1DBE2A510683}" dt="2022-09-22T11:27:24.417" v="7" actId="21"/>
      <pc:docMkLst>
        <pc:docMk/>
      </pc:docMkLst>
      <pc:sldChg chg="modSp mod">
        <pc:chgData name="Donna Lewis" userId="7f698d07-a33b-4c4e-88e2-68eff3c49bf7" providerId="ADAL" clId="{6CFDF5B2-A192-4C4A-B535-1DBE2A510683}" dt="2022-09-22T11:26:04.831" v="4" actId="5793"/>
        <pc:sldMkLst>
          <pc:docMk/>
          <pc:sldMk cId="3388346161" sldId="257"/>
        </pc:sldMkLst>
        <pc:spChg chg="mod">
          <ac:chgData name="Donna Lewis" userId="7f698d07-a33b-4c4e-88e2-68eff3c49bf7" providerId="ADAL" clId="{6CFDF5B2-A192-4C4A-B535-1DBE2A510683}" dt="2022-09-22T11:26:04.831" v="4" actId="5793"/>
          <ac:spMkLst>
            <pc:docMk/>
            <pc:sldMk cId="3388346161" sldId="257"/>
            <ac:spMk id="3" creationId="{00000000-0000-0000-0000-000000000000}"/>
          </ac:spMkLst>
        </pc:spChg>
      </pc:sldChg>
      <pc:sldChg chg="addSp delSp modSp mod">
        <pc:chgData name="Donna Lewis" userId="7f698d07-a33b-4c4e-88e2-68eff3c49bf7" providerId="ADAL" clId="{6CFDF5B2-A192-4C4A-B535-1DBE2A510683}" dt="2022-09-22T11:27:24.417" v="7" actId="21"/>
        <pc:sldMkLst>
          <pc:docMk/>
          <pc:sldMk cId="3259302143" sldId="288"/>
        </pc:sldMkLst>
        <pc:picChg chg="add del mod">
          <ac:chgData name="Donna Lewis" userId="7f698d07-a33b-4c4e-88e2-68eff3c49bf7" providerId="ADAL" clId="{6CFDF5B2-A192-4C4A-B535-1DBE2A510683}" dt="2022-09-22T11:27:24.417" v="7" actId="21"/>
          <ac:picMkLst>
            <pc:docMk/>
            <pc:sldMk cId="3259302143" sldId="288"/>
            <ac:picMk id="2" creationId="{2B3749A0-5E0B-F568-2CDB-CE2726D65448}"/>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hyperlink" Target="https://www.gov.uk/what-different-qualification-levels-mean/list-of-qualification-level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gov.uk/what-different-qualification-levels-mean/list-of-qualification-level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8832AB-6E33-44AB-BA65-85E3E70C86F8}"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DEA59CE2-7856-4A2A-A1EA-33F25A2083EE}">
      <dgm:prSet custT="1"/>
      <dgm:spPr/>
      <dgm:t>
        <a:bodyPr/>
        <a:lstStyle/>
        <a:p>
          <a:r>
            <a:rPr lang="en-GB" sz="2400" dirty="0"/>
            <a:t>BTECs are vocational qualifications that relate to specific career areas. </a:t>
          </a:r>
          <a:endParaRPr lang="en-US" sz="2400" dirty="0"/>
        </a:p>
      </dgm:t>
    </dgm:pt>
    <dgm:pt modelId="{5C814C80-9114-45B8-A67F-3EBC16847DE1}" type="parTrans" cxnId="{02156F85-A4AC-4EC5-B0E9-C21AA494A9F6}">
      <dgm:prSet/>
      <dgm:spPr/>
      <dgm:t>
        <a:bodyPr/>
        <a:lstStyle/>
        <a:p>
          <a:endParaRPr lang="en-US"/>
        </a:p>
      </dgm:t>
    </dgm:pt>
    <dgm:pt modelId="{30B6425C-1F87-4600-BB2E-1D3057EF3302}" type="sibTrans" cxnId="{02156F85-A4AC-4EC5-B0E9-C21AA494A9F6}">
      <dgm:prSet/>
      <dgm:spPr/>
      <dgm:t>
        <a:bodyPr/>
        <a:lstStyle/>
        <a:p>
          <a:endParaRPr lang="en-US"/>
        </a:p>
      </dgm:t>
    </dgm:pt>
    <dgm:pt modelId="{64B4A20D-052C-4DB1-9C19-6A7E1E4BC947}">
      <dgm:prSet custT="1"/>
      <dgm:spPr/>
      <dgm:t>
        <a:bodyPr/>
        <a:lstStyle/>
        <a:p>
          <a:r>
            <a:rPr lang="en-GB" sz="2800" u="sng" dirty="0"/>
            <a:t>They are available at different levels</a:t>
          </a:r>
          <a:r>
            <a:rPr lang="en-GB" sz="2800" dirty="0"/>
            <a:t>.</a:t>
          </a:r>
          <a:endParaRPr lang="en-US" sz="2800" dirty="0"/>
        </a:p>
      </dgm:t>
    </dgm:pt>
    <dgm:pt modelId="{66F4077D-E1DC-478E-B444-DB4DFB078CC3}" type="parTrans" cxnId="{01CE437B-6349-41D7-A9BE-0436A0B090F7}">
      <dgm:prSet/>
      <dgm:spPr/>
      <dgm:t>
        <a:bodyPr/>
        <a:lstStyle/>
        <a:p>
          <a:endParaRPr lang="en-US"/>
        </a:p>
      </dgm:t>
    </dgm:pt>
    <dgm:pt modelId="{3E0C853A-2C5E-45E8-A8BD-EC3CE9298A61}" type="sibTrans" cxnId="{01CE437B-6349-41D7-A9BE-0436A0B090F7}">
      <dgm:prSet/>
      <dgm:spPr/>
      <dgm:t>
        <a:bodyPr/>
        <a:lstStyle/>
        <a:p>
          <a:endParaRPr lang="en-US"/>
        </a:p>
      </dgm:t>
    </dgm:pt>
    <dgm:pt modelId="{B8631B3F-33FE-45CC-B3DE-27FDE809AE43}">
      <dgm:prSet custT="1"/>
      <dgm:spPr/>
      <dgm:t>
        <a:bodyPr/>
        <a:lstStyle/>
        <a:p>
          <a:r>
            <a:rPr lang="en-GB" sz="2400" dirty="0"/>
            <a:t>BTEC Firsts are equivalent to GCSEs. They are a </a:t>
          </a:r>
          <a:r>
            <a:rPr lang="en-GB" sz="2400" dirty="0">
              <a:hlinkClick xmlns:r="http://schemas.openxmlformats.org/officeDocument/2006/relationships" r:id="rId1"/>
            </a:rPr>
            <a:t>level 2 qualification</a:t>
          </a:r>
          <a:r>
            <a:rPr lang="en-GB" sz="2400" dirty="0"/>
            <a:t>.</a:t>
          </a:r>
          <a:endParaRPr lang="en-US" sz="2400" dirty="0"/>
        </a:p>
      </dgm:t>
    </dgm:pt>
    <dgm:pt modelId="{AEA665BD-1A57-4C95-BA68-7A92425B6C1B}" type="parTrans" cxnId="{4850FDD2-2953-48D0-86D1-D34B4F9534EE}">
      <dgm:prSet/>
      <dgm:spPr/>
      <dgm:t>
        <a:bodyPr/>
        <a:lstStyle/>
        <a:p>
          <a:endParaRPr lang="en-US"/>
        </a:p>
      </dgm:t>
    </dgm:pt>
    <dgm:pt modelId="{B4FD5B3B-2695-4387-932D-5DA5056ECDC0}" type="sibTrans" cxnId="{4850FDD2-2953-48D0-86D1-D34B4F9534EE}">
      <dgm:prSet/>
      <dgm:spPr/>
      <dgm:t>
        <a:bodyPr/>
        <a:lstStyle/>
        <a:p>
          <a:endParaRPr lang="en-US"/>
        </a:p>
      </dgm:t>
    </dgm:pt>
    <dgm:pt modelId="{2A40DF9C-4229-46C6-A617-4B9649F72F60}">
      <dgm:prSet custT="1"/>
      <dgm:spPr/>
      <dgm:t>
        <a:bodyPr/>
        <a:lstStyle/>
        <a:p>
          <a:r>
            <a:rPr lang="en-GB" sz="2000" dirty="0"/>
            <a:t>BTEC Nationals are equivalent to A levels. They are a </a:t>
          </a:r>
          <a:r>
            <a:rPr lang="en-GB" sz="2000" dirty="0">
              <a:hlinkClick xmlns:r="http://schemas.openxmlformats.org/officeDocument/2006/relationships" r:id="rId1"/>
            </a:rPr>
            <a:t>level 3 qualification</a:t>
          </a:r>
          <a:r>
            <a:rPr lang="en-GB" sz="2000" dirty="0"/>
            <a:t>.</a:t>
          </a:r>
          <a:endParaRPr lang="en-US" sz="2000" dirty="0"/>
        </a:p>
      </dgm:t>
    </dgm:pt>
    <dgm:pt modelId="{AF3E5807-2319-42C8-B807-ABD84EF4DD6A}" type="parTrans" cxnId="{223DAE3F-B764-4E2A-A39F-DD5905CE033C}">
      <dgm:prSet/>
      <dgm:spPr/>
      <dgm:t>
        <a:bodyPr/>
        <a:lstStyle/>
        <a:p>
          <a:endParaRPr lang="en-US"/>
        </a:p>
      </dgm:t>
    </dgm:pt>
    <dgm:pt modelId="{089355CC-B66D-48A0-AB7F-69624FC213E2}" type="sibTrans" cxnId="{223DAE3F-B764-4E2A-A39F-DD5905CE033C}">
      <dgm:prSet/>
      <dgm:spPr/>
      <dgm:t>
        <a:bodyPr/>
        <a:lstStyle/>
        <a:p>
          <a:endParaRPr lang="en-US"/>
        </a:p>
      </dgm:t>
    </dgm:pt>
    <dgm:pt modelId="{31B6E9B0-A64D-4322-BBE3-34AAC0C30B5D}">
      <dgm:prSet/>
      <dgm:spPr/>
      <dgm:t>
        <a:bodyPr/>
        <a:lstStyle/>
        <a:p>
          <a:r>
            <a:rPr lang="en-GB" dirty="0"/>
            <a:t>BTEC Higher Nationals are equivalent to the first year, or first and second year, of an undergraduate degree. They are </a:t>
          </a:r>
          <a:r>
            <a:rPr lang="en-GB" dirty="0">
              <a:hlinkClick xmlns:r="http://schemas.openxmlformats.org/officeDocument/2006/relationships" r:id="rId1"/>
            </a:rPr>
            <a:t>level 4 or level 5 qualifications</a:t>
          </a:r>
          <a:r>
            <a:rPr lang="en-GB" dirty="0"/>
            <a:t>.</a:t>
          </a:r>
          <a:endParaRPr lang="en-US" dirty="0"/>
        </a:p>
      </dgm:t>
    </dgm:pt>
    <dgm:pt modelId="{36246E31-2CD5-4F21-A60F-3C84AD5DA8D2}" type="parTrans" cxnId="{DB814411-D316-44B8-B037-C881E44B5779}">
      <dgm:prSet/>
      <dgm:spPr/>
      <dgm:t>
        <a:bodyPr/>
        <a:lstStyle/>
        <a:p>
          <a:endParaRPr lang="en-US"/>
        </a:p>
      </dgm:t>
    </dgm:pt>
    <dgm:pt modelId="{60D191E7-36F7-4801-A06A-4AB9ECEB7339}" type="sibTrans" cxnId="{DB814411-D316-44B8-B037-C881E44B5779}">
      <dgm:prSet/>
      <dgm:spPr/>
      <dgm:t>
        <a:bodyPr/>
        <a:lstStyle/>
        <a:p>
          <a:endParaRPr lang="en-US"/>
        </a:p>
      </dgm:t>
    </dgm:pt>
    <dgm:pt modelId="{4D5539B6-E4E3-441A-BDC9-3CEB60BDF4EC}" type="pres">
      <dgm:prSet presAssocID="{C38832AB-6E33-44AB-BA65-85E3E70C86F8}" presName="Name0" presStyleCnt="0">
        <dgm:presLayoutVars>
          <dgm:dir/>
          <dgm:resizeHandles val="exact"/>
        </dgm:presLayoutVars>
      </dgm:prSet>
      <dgm:spPr/>
    </dgm:pt>
    <dgm:pt modelId="{CC6825D8-47C8-49B2-99DF-B2DDCD67B81B}" type="pres">
      <dgm:prSet presAssocID="{DEA59CE2-7856-4A2A-A1EA-33F25A2083EE}" presName="node" presStyleLbl="node1" presStyleIdx="0" presStyleCnt="5">
        <dgm:presLayoutVars>
          <dgm:bulletEnabled val="1"/>
        </dgm:presLayoutVars>
      </dgm:prSet>
      <dgm:spPr/>
    </dgm:pt>
    <dgm:pt modelId="{DC2E3798-D3B7-4D24-98FA-DD5AD3D4F78B}" type="pres">
      <dgm:prSet presAssocID="{30B6425C-1F87-4600-BB2E-1D3057EF3302}" presName="sibTrans" presStyleLbl="sibTrans1D1" presStyleIdx="0" presStyleCnt="4"/>
      <dgm:spPr/>
    </dgm:pt>
    <dgm:pt modelId="{8EE959F8-B505-48A3-AC15-4FBCEDFAB0FC}" type="pres">
      <dgm:prSet presAssocID="{30B6425C-1F87-4600-BB2E-1D3057EF3302}" presName="connectorText" presStyleLbl="sibTrans1D1" presStyleIdx="0" presStyleCnt="4"/>
      <dgm:spPr/>
    </dgm:pt>
    <dgm:pt modelId="{460B1491-8A86-48C6-8461-0AE8CCB12B39}" type="pres">
      <dgm:prSet presAssocID="{64B4A20D-052C-4DB1-9C19-6A7E1E4BC947}" presName="node" presStyleLbl="node1" presStyleIdx="1" presStyleCnt="5">
        <dgm:presLayoutVars>
          <dgm:bulletEnabled val="1"/>
        </dgm:presLayoutVars>
      </dgm:prSet>
      <dgm:spPr/>
    </dgm:pt>
    <dgm:pt modelId="{7F354465-9098-4708-BDAD-38DC0858F18E}" type="pres">
      <dgm:prSet presAssocID="{3E0C853A-2C5E-45E8-A8BD-EC3CE9298A61}" presName="sibTrans" presStyleLbl="sibTrans1D1" presStyleIdx="1" presStyleCnt="4"/>
      <dgm:spPr/>
    </dgm:pt>
    <dgm:pt modelId="{BDE26E41-4E80-4B36-B1D1-A3F76B8A29BF}" type="pres">
      <dgm:prSet presAssocID="{3E0C853A-2C5E-45E8-A8BD-EC3CE9298A61}" presName="connectorText" presStyleLbl="sibTrans1D1" presStyleIdx="1" presStyleCnt="4"/>
      <dgm:spPr/>
    </dgm:pt>
    <dgm:pt modelId="{180EFAD0-8FEB-4BFC-A1C5-4210BF013DA9}" type="pres">
      <dgm:prSet presAssocID="{B8631B3F-33FE-45CC-B3DE-27FDE809AE43}" presName="node" presStyleLbl="node1" presStyleIdx="2" presStyleCnt="5">
        <dgm:presLayoutVars>
          <dgm:bulletEnabled val="1"/>
        </dgm:presLayoutVars>
      </dgm:prSet>
      <dgm:spPr/>
    </dgm:pt>
    <dgm:pt modelId="{ED7C08A1-D119-4811-A221-002403030CDF}" type="pres">
      <dgm:prSet presAssocID="{B4FD5B3B-2695-4387-932D-5DA5056ECDC0}" presName="sibTrans" presStyleLbl="sibTrans1D1" presStyleIdx="2" presStyleCnt="4"/>
      <dgm:spPr/>
    </dgm:pt>
    <dgm:pt modelId="{1EC1BEAB-265A-4C6E-BAF2-11DC4940F8D5}" type="pres">
      <dgm:prSet presAssocID="{B4FD5B3B-2695-4387-932D-5DA5056ECDC0}" presName="connectorText" presStyleLbl="sibTrans1D1" presStyleIdx="2" presStyleCnt="4"/>
      <dgm:spPr/>
    </dgm:pt>
    <dgm:pt modelId="{5B1ABF72-5895-49F4-AE3D-3A1F6E85C005}" type="pres">
      <dgm:prSet presAssocID="{2A40DF9C-4229-46C6-A617-4B9649F72F60}" presName="node" presStyleLbl="node1" presStyleIdx="3" presStyleCnt="5">
        <dgm:presLayoutVars>
          <dgm:bulletEnabled val="1"/>
        </dgm:presLayoutVars>
      </dgm:prSet>
      <dgm:spPr/>
    </dgm:pt>
    <dgm:pt modelId="{975C02AB-B6C3-4FDD-BC83-1138C46AA1A5}" type="pres">
      <dgm:prSet presAssocID="{089355CC-B66D-48A0-AB7F-69624FC213E2}" presName="sibTrans" presStyleLbl="sibTrans1D1" presStyleIdx="3" presStyleCnt="4"/>
      <dgm:spPr/>
    </dgm:pt>
    <dgm:pt modelId="{AD60D942-D193-4BD4-A76B-E0B4CED13E2C}" type="pres">
      <dgm:prSet presAssocID="{089355CC-B66D-48A0-AB7F-69624FC213E2}" presName="connectorText" presStyleLbl="sibTrans1D1" presStyleIdx="3" presStyleCnt="4"/>
      <dgm:spPr/>
    </dgm:pt>
    <dgm:pt modelId="{091CDEBB-1666-40D3-8CC2-419F731D02B3}" type="pres">
      <dgm:prSet presAssocID="{31B6E9B0-A64D-4322-BBE3-34AAC0C30B5D}" presName="node" presStyleLbl="node1" presStyleIdx="4" presStyleCnt="5">
        <dgm:presLayoutVars>
          <dgm:bulletEnabled val="1"/>
        </dgm:presLayoutVars>
      </dgm:prSet>
      <dgm:spPr/>
    </dgm:pt>
  </dgm:ptLst>
  <dgm:cxnLst>
    <dgm:cxn modelId="{72FF4204-AE7A-4DE7-94A4-F078611B5748}" type="presOf" srcId="{DEA59CE2-7856-4A2A-A1EA-33F25A2083EE}" destId="{CC6825D8-47C8-49B2-99DF-B2DDCD67B81B}" srcOrd="0" destOrd="0" presId="urn:microsoft.com/office/officeart/2016/7/layout/RepeatingBendingProcessNew"/>
    <dgm:cxn modelId="{43D8D406-3A57-47A9-AA24-349A1EF81CF7}" type="presOf" srcId="{089355CC-B66D-48A0-AB7F-69624FC213E2}" destId="{AD60D942-D193-4BD4-A76B-E0B4CED13E2C}" srcOrd="1" destOrd="0" presId="urn:microsoft.com/office/officeart/2016/7/layout/RepeatingBendingProcessNew"/>
    <dgm:cxn modelId="{ABDB0C0B-91B0-4DB7-9A14-BE4B70667910}" type="presOf" srcId="{64B4A20D-052C-4DB1-9C19-6A7E1E4BC947}" destId="{460B1491-8A86-48C6-8461-0AE8CCB12B39}" srcOrd="0" destOrd="0" presId="urn:microsoft.com/office/officeart/2016/7/layout/RepeatingBendingProcessNew"/>
    <dgm:cxn modelId="{DB814411-D316-44B8-B037-C881E44B5779}" srcId="{C38832AB-6E33-44AB-BA65-85E3E70C86F8}" destId="{31B6E9B0-A64D-4322-BBE3-34AAC0C30B5D}" srcOrd="4" destOrd="0" parTransId="{36246E31-2CD5-4F21-A60F-3C84AD5DA8D2}" sibTransId="{60D191E7-36F7-4801-A06A-4AB9ECEB7339}"/>
    <dgm:cxn modelId="{609BC613-0736-46ED-A383-477917C4E960}" type="presOf" srcId="{2A40DF9C-4229-46C6-A617-4B9649F72F60}" destId="{5B1ABF72-5895-49F4-AE3D-3A1F6E85C005}" srcOrd="0" destOrd="0" presId="urn:microsoft.com/office/officeart/2016/7/layout/RepeatingBendingProcessNew"/>
    <dgm:cxn modelId="{A1D3F316-C8C5-4976-BB50-579423945396}" type="presOf" srcId="{B4FD5B3B-2695-4387-932D-5DA5056ECDC0}" destId="{1EC1BEAB-265A-4C6E-BAF2-11DC4940F8D5}" srcOrd="1" destOrd="0" presId="urn:microsoft.com/office/officeart/2016/7/layout/RepeatingBendingProcessNew"/>
    <dgm:cxn modelId="{04DB101D-0932-40EA-9658-EB6E0B76D037}" type="presOf" srcId="{3E0C853A-2C5E-45E8-A8BD-EC3CE9298A61}" destId="{7F354465-9098-4708-BDAD-38DC0858F18E}" srcOrd="0" destOrd="0" presId="urn:microsoft.com/office/officeart/2016/7/layout/RepeatingBendingProcessNew"/>
    <dgm:cxn modelId="{381DAD27-FAB4-457B-8675-39AB6D118643}" type="presOf" srcId="{31B6E9B0-A64D-4322-BBE3-34AAC0C30B5D}" destId="{091CDEBB-1666-40D3-8CC2-419F731D02B3}" srcOrd="0" destOrd="0" presId="urn:microsoft.com/office/officeart/2016/7/layout/RepeatingBendingProcessNew"/>
    <dgm:cxn modelId="{223DAE3F-B764-4E2A-A39F-DD5905CE033C}" srcId="{C38832AB-6E33-44AB-BA65-85E3E70C86F8}" destId="{2A40DF9C-4229-46C6-A617-4B9649F72F60}" srcOrd="3" destOrd="0" parTransId="{AF3E5807-2319-42C8-B807-ABD84EF4DD6A}" sibTransId="{089355CC-B66D-48A0-AB7F-69624FC213E2}"/>
    <dgm:cxn modelId="{404D1B5E-0C52-4025-ABC1-0C98379D9DFB}" type="presOf" srcId="{089355CC-B66D-48A0-AB7F-69624FC213E2}" destId="{975C02AB-B6C3-4FDD-BC83-1138C46AA1A5}" srcOrd="0" destOrd="0" presId="urn:microsoft.com/office/officeart/2016/7/layout/RepeatingBendingProcessNew"/>
    <dgm:cxn modelId="{D4F8804F-363F-4D9E-B47F-5028B358BCDD}" type="presOf" srcId="{B8631B3F-33FE-45CC-B3DE-27FDE809AE43}" destId="{180EFAD0-8FEB-4BFC-A1C5-4210BF013DA9}" srcOrd="0" destOrd="0" presId="urn:microsoft.com/office/officeart/2016/7/layout/RepeatingBendingProcessNew"/>
    <dgm:cxn modelId="{7959E66F-B863-4806-B1C1-1F6C647424E4}" type="presOf" srcId="{30B6425C-1F87-4600-BB2E-1D3057EF3302}" destId="{8EE959F8-B505-48A3-AC15-4FBCEDFAB0FC}" srcOrd="1" destOrd="0" presId="urn:microsoft.com/office/officeart/2016/7/layout/RepeatingBendingProcessNew"/>
    <dgm:cxn modelId="{95D32E73-D417-47FA-B833-C6410C296199}" type="presOf" srcId="{3E0C853A-2C5E-45E8-A8BD-EC3CE9298A61}" destId="{BDE26E41-4E80-4B36-B1D1-A3F76B8A29BF}" srcOrd="1" destOrd="0" presId="urn:microsoft.com/office/officeart/2016/7/layout/RepeatingBendingProcessNew"/>
    <dgm:cxn modelId="{A186D278-0588-477E-B4B7-550CE45C698C}" type="presOf" srcId="{B4FD5B3B-2695-4387-932D-5DA5056ECDC0}" destId="{ED7C08A1-D119-4811-A221-002403030CDF}" srcOrd="0" destOrd="0" presId="urn:microsoft.com/office/officeart/2016/7/layout/RepeatingBendingProcessNew"/>
    <dgm:cxn modelId="{01CE437B-6349-41D7-A9BE-0436A0B090F7}" srcId="{C38832AB-6E33-44AB-BA65-85E3E70C86F8}" destId="{64B4A20D-052C-4DB1-9C19-6A7E1E4BC947}" srcOrd="1" destOrd="0" parTransId="{66F4077D-E1DC-478E-B444-DB4DFB078CC3}" sibTransId="{3E0C853A-2C5E-45E8-A8BD-EC3CE9298A61}"/>
    <dgm:cxn modelId="{02156F85-A4AC-4EC5-B0E9-C21AA494A9F6}" srcId="{C38832AB-6E33-44AB-BA65-85E3E70C86F8}" destId="{DEA59CE2-7856-4A2A-A1EA-33F25A2083EE}" srcOrd="0" destOrd="0" parTransId="{5C814C80-9114-45B8-A67F-3EBC16847DE1}" sibTransId="{30B6425C-1F87-4600-BB2E-1D3057EF3302}"/>
    <dgm:cxn modelId="{7527E6A1-12A2-4B5B-BF0D-D4F708027DE3}" type="presOf" srcId="{30B6425C-1F87-4600-BB2E-1D3057EF3302}" destId="{DC2E3798-D3B7-4D24-98FA-DD5AD3D4F78B}" srcOrd="0" destOrd="0" presId="urn:microsoft.com/office/officeart/2016/7/layout/RepeatingBendingProcessNew"/>
    <dgm:cxn modelId="{9A9111CA-4CF3-4957-86C1-F4B65FBB8C86}" type="presOf" srcId="{C38832AB-6E33-44AB-BA65-85E3E70C86F8}" destId="{4D5539B6-E4E3-441A-BDC9-3CEB60BDF4EC}" srcOrd="0" destOrd="0" presId="urn:microsoft.com/office/officeart/2016/7/layout/RepeatingBendingProcessNew"/>
    <dgm:cxn modelId="{4850FDD2-2953-48D0-86D1-D34B4F9534EE}" srcId="{C38832AB-6E33-44AB-BA65-85E3E70C86F8}" destId="{B8631B3F-33FE-45CC-B3DE-27FDE809AE43}" srcOrd="2" destOrd="0" parTransId="{AEA665BD-1A57-4C95-BA68-7A92425B6C1B}" sibTransId="{B4FD5B3B-2695-4387-932D-5DA5056ECDC0}"/>
    <dgm:cxn modelId="{BC545F9A-3F06-4412-BB63-BCA06126C8FB}" type="presParOf" srcId="{4D5539B6-E4E3-441A-BDC9-3CEB60BDF4EC}" destId="{CC6825D8-47C8-49B2-99DF-B2DDCD67B81B}" srcOrd="0" destOrd="0" presId="urn:microsoft.com/office/officeart/2016/7/layout/RepeatingBendingProcessNew"/>
    <dgm:cxn modelId="{79AE7166-171C-4E67-93FA-D03F7E210EEB}" type="presParOf" srcId="{4D5539B6-E4E3-441A-BDC9-3CEB60BDF4EC}" destId="{DC2E3798-D3B7-4D24-98FA-DD5AD3D4F78B}" srcOrd="1" destOrd="0" presId="urn:microsoft.com/office/officeart/2016/7/layout/RepeatingBendingProcessNew"/>
    <dgm:cxn modelId="{F6772018-F77C-4016-8F3E-B64024875A53}" type="presParOf" srcId="{DC2E3798-D3B7-4D24-98FA-DD5AD3D4F78B}" destId="{8EE959F8-B505-48A3-AC15-4FBCEDFAB0FC}" srcOrd="0" destOrd="0" presId="urn:microsoft.com/office/officeart/2016/7/layout/RepeatingBendingProcessNew"/>
    <dgm:cxn modelId="{094EEADC-A93B-4F84-AB8E-507DF7F18A16}" type="presParOf" srcId="{4D5539B6-E4E3-441A-BDC9-3CEB60BDF4EC}" destId="{460B1491-8A86-48C6-8461-0AE8CCB12B39}" srcOrd="2" destOrd="0" presId="urn:microsoft.com/office/officeart/2016/7/layout/RepeatingBendingProcessNew"/>
    <dgm:cxn modelId="{0BC9418B-0945-492B-BB5B-EC1E0C2742BA}" type="presParOf" srcId="{4D5539B6-E4E3-441A-BDC9-3CEB60BDF4EC}" destId="{7F354465-9098-4708-BDAD-38DC0858F18E}" srcOrd="3" destOrd="0" presId="urn:microsoft.com/office/officeart/2016/7/layout/RepeatingBendingProcessNew"/>
    <dgm:cxn modelId="{31DF5F2E-39E5-4ABD-B6B5-2B8CC367CEFC}" type="presParOf" srcId="{7F354465-9098-4708-BDAD-38DC0858F18E}" destId="{BDE26E41-4E80-4B36-B1D1-A3F76B8A29BF}" srcOrd="0" destOrd="0" presId="urn:microsoft.com/office/officeart/2016/7/layout/RepeatingBendingProcessNew"/>
    <dgm:cxn modelId="{481A6941-8D18-4385-8625-E5C762B69982}" type="presParOf" srcId="{4D5539B6-E4E3-441A-BDC9-3CEB60BDF4EC}" destId="{180EFAD0-8FEB-4BFC-A1C5-4210BF013DA9}" srcOrd="4" destOrd="0" presId="urn:microsoft.com/office/officeart/2016/7/layout/RepeatingBendingProcessNew"/>
    <dgm:cxn modelId="{EEF9BE30-28B8-4490-8D4C-565938448A2A}" type="presParOf" srcId="{4D5539B6-E4E3-441A-BDC9-3CEB60BDF4EC}" destId="{ED7C08A1-D119-4811-A221-002403030CDF}" srcOrd="5" destOrd="0" presId="urn:microsoft.com/office/officeart/2016/7/layout/RepeatingBendingProcessNew"/>
    <dgm:cxn modelId="{636D0846-A73C-435C-811A-07182EE13BE0}" type="presParOf" srcId="{ED7C08A1-D119-4811-A221-002403030CDF}" destId="{1EC1BEAB-265A-4C6E-BAF2-11DC4940F8D5}" srcOrd="0" destOrd="0" presId="urn:microsoft.com/office/officeart/2016/7/layout/RepeatingBendingProcessNew"/>
    <dgm:cxn modelId="{361D54D7-4F31-4C28-90C2-49B9E6945AC2}" type="presParOf" srcId="{4D5539B6-E4E3-441A-BDC9-3CEB60BDF4EC}" destId="{5B1ABF72-5895-49F4-AE3D-3A1F6E85C005}" srcOrd="6" destOrd="0" presId="urn:microsoft.com/office/officeart/2016/7/layout/RepeatingBendingProcessNew"/>
    <dgm:cxn modelId="{A8ACCEA0-1CF5-4CC3-8C4E-B1B885B82377}" type="presParOf" srcId="{4D5539B6-E4E3-441A-BDC9-3CEB60BDF4EC}" destId="{975C02AB-B6C3-4FDD-BC83-1138C46AA1A5}" srcOrd="7" destOrd="0" presId="urn:microsoft.com/office/officeart/2016/7/layout/RepeatingBendingProcessNew"/>
    <dgm:cxn modelId="{C32986BF-CB5F-4B50-8EF1-0CBC098C213E}" type="presParOf" srcId="{975C02AB-B6C3-4FDD-BC83-1138C46AA1A5}" destId="{AD60D942-D193-4BD4-A76B-E0B4CED13E2C}" srcOrd="0" destOrd="0" presId="urn:microsoft.com/office/officeart/2016/7/layout/RepeatingBendingProcessNew"/>
    <dgm:cxn modelId="{DFCA2CC6-CBAF-4E91-B956-B8E8C5761DB5}" type="presParOf" srcId="{4D5539B6-E4E3-441A-BDC9-3CEB60BDF4EC}" destId="{091CDEBB-1666-40D3-8CC2-419F731D02B3}"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D793CB-BF61-4FBB-9D7A-B0E675D230B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C9EB3F1-2035-48C3-B238-2305CCA3EE8B}">
      <dgm:prSet/>
      <dgm:spPr/>
      <dgm:t>
        <a:bodyPr/>
        <a:lstStyle/>
        <a:p>
          <a:r>
            <a:rPr lang="en-GB"/>
            <a:t>Depending on how much studying you want to do and if you plan to take other qualifications alongside a BTEC National, you could choose one of the following common options:</a:t>
          </a:r>
          <a:endParaRPr lang="en-US"/>
        </a:p>
      </dgm:t>
    </dgm:pt>
    <dgm:pt modelId="{6EF8F492-9C90-41E4-9A96-A8E67B9C5F01}" type="parTrans" cxnId="{87C4EDF9-0DAE-4DB8-B294-735C656FC2C1}">
      <dgm:prSet/>
      <dgm:spPr/>
      <dgm:t>
        <a:bodyPr/>
        <a:lstStyle/>
        <a:p>
          <a:endParaRPr lang="en-US"/>
        </a:p>
      </dgm:t>
    </dgm:pt>
    <dgm:pt modelId="{6569C4B0-55E9-40B1-BD01-61282F43C759}" type="sibTrans" cxnId="{87C4EDF9-0DAE-4DB8-B294-735C656FC2C1}">
      <dgm:prSet/>
      <dgm:spPr/>
      <dgm:t>
        <a:bodyPr/>
        <a:lstStyle/>
        <a:p>
          <a:endParaRPr lang="en-US"/>
        </a:p>
      </dgm:t>
    </dgm:pt>
    <dgm:pt modelId="{B345F307-ADB6-41B3-9281-540231506211}">
      <dgm:prSet/>
      <dgm:spPr/>
      <dgm:t>
        <a:bodyPr/>
        <a:lstStyle/>
        <a:p>
          <a:r>
            <a:rPr lang="en-GB"/>
            <a:t>A BTEC level 3 National Extended Diploma, which is equivalent to three A levels</a:t>
          </a:r>
          <a:endParaRPr lang="en-US"/>
        </a:p>
      </dgm:t>
    </dgm:pt>
    <dgm:pt modelId="{A8DD0C95-2904-47D0-B5C8-CBAE5ED7E771}" type="parTrans" cxnId="{19091010-28F2-4908-B60F-5D160496530B}">
      <dgm:prSet/>
      <dgm:spPr/>
      <dgm:t>
        <a:bodyPr/>
        <a:lstStyle/>
        <a:p>
          <a:endParaRPr lang="en-US"/>
        </a:p>
      </dgm:t>
    </dgm:pt>
    <dgm:pt modelId="{D177186E-A969-45D3-BDC4-3D0D646CE783}" type="sibTrans" cxnId="{19091010-28F2-4908-B60F-5D160496530B}">
      <dgm:prSet/>
      <dgm:spPr/>
      <dgm:t>
        <a:bodyPr/>
        <a:lstStyle/>
        <a:p>
          <a:endParaRPr lang="en-US"/>
        </a:p>
      </dgm:t>
    </dgm:pt>
    <dgm:pt modelId="{30D2D036-F2A5-420D-A1B4-0EC24DCC8C2B}">
      <dgm:prSet/>
      <dgm:spPr/>
      <dgm:t>
        <a:bodyPr/>
        <a:lstStyle/>
        <a:p>
          <a:r>
            <a:rPr lang="en-GB"/>
            <a:t>A BTEC level 3 National Diploma, which is equivalent to two A levels</a:t>
          </a:r>
          <a:endParaRPr lang="en-US"/>
        </a:p>
      </dgm:t>
    </dgm:pt>
    <dgm:pt modelId="{DC5026E9-4A01-4786-8A6D-3FBDAA07F294}" type="parTrans" cxnId="{CC36B62D-D2FB-465C-A38C-007E3CAB22FF}">
      <dgm:prSet/>
      <dgm:spPr/>
      <dgm:t>
        <a:bodyPr/>
        <a:lstStyle/>
        <a:p>
          <a:endParaRPr lang="en-US"/>
        </a:p>
      </dgm:t>
    </dgm:pt>
    <dgm:pt modelId="{27A722A7-9DA1-47B7-818B-AA490DA66F37}" type="sibTrans" cxnId="{CC36B62D-D2FB-465C-A38C-007E3CAB22FF}">
      <dgm:prSet/>
      <dgm:spPr/>
      <dgm:t>
        <a:bodyPr/>
        <a:lstStyle/>
        <a:p>
          <a:endParaRPr lang="en-US"/>
        </a:p>
      </dgm:t>
    </dgm:pt>
    <dgm:pt modelId="{4EBFEB5A-2134-4BC7-AAFA-89E37CE67E03}">
      <dgm:prSet/>
      <dgm:spPr/>
      <dgm:t>
        <a:bodyPr/>
        <a:lstStyle/>
        <a:p>
          <a:r>
            <a:rPr lang="en-GB"/>
            <a:t>A BTEC level 3 National Extended Certificate, which is equivalent to one A level.</a:t>
          </a:r>
          <a:endParaRPr lang="en-US"/>
        </a:p>
      </dgm:t>
    </dgm:pt>
    <dgm:pt modelId="{E4B5D07D-D924-4777-95E4-8F267613B55C}" type="parTrans" cxnId="{97D41965-94B9-43ED-B20F-67DEA3495BDD}">
      <dgm:prSet/>
      <dgm:spPr/>
      <dgm:t>
        <a:bodyPr/>
        <a:lstStyle/>
        <a:p>
          <a:endParaRPr lang="en-US"/>
        </a:p>
      </dgm:t>
    </dgm:pt>
    <dgm:pt modelId="{1215BEB6-2CF3-4F13-BD76-8C1C7D73CF2F}" type="sibTrans" cxnId="{97D41965-94B9-43ED-B20F-67DEA3495BDD}">
      <dgm:prSet/>
      <dgm:spPr/>
      <dgm:t>
        <a:bodyPr/>
        <a:lstStyle/>
        <a:p>
          <a:endParaRPr lang="en-US"/>
        </a:p>
      </dgm:t>
    </dgm:pt>
    <dgm:pt modelId="{4330668E-A95E-4227-AE7A-C4C7B21A1626}" type="pres">
      <dgm:prSet presAssocID="{E9D793CB-BF61-4FBB-9D7A-B0E675D230B4}" presName="vert0" presStyleCnt="0">
        <dgm:presLayoutVars>
          <dgm:dir/>
          <dgm:animOne val="branch"/>
          <dgm:animLvl val="lvl"/>
        </dgm:presLayoutVars>
      </dgm:prSet>
      <dgm:spPr/>
    </dgm:pt>
    <dgm:pt modelId="{82B26CCE-EAB9-4825-B7DF-2BE894B31024}" type="pres">
      <dgm:prSet presAssocID="{5C9EB3F1-2035-48C3-B238-2305CCA3EE8B}" presName="thickLine" presStyleLbl="alignNode1" presStyleIdx="0" presStyleCnt="4"/>
      <dgm:spPr/>
    </dgm:pt>
    <dgm:pt modelId="{D472059F-F0A2-4403-AA7C-3531CDC3BC3C}" type="pres">
      <dgm:prSet presAssocID="{5C9EB3F1-2035-48C3-B238-2305CCA3EE8B}" presName="horz1" presStyleCnt="0"/>
      <dgm:spPr/>
    </dgm:pt>
    <dgm:pt modelId="{06BB52DF-0311-464A-8BC5-5F0E781A019C}" type="pres">
      <dgm:prSet presAssocID="{5C9EB3F1-2035-48C3-B238-2305CCA3EE8B}" presName="tx1" presStyleLbl="revTx" presStyleIdx="0" presStyleCnt="4"/>
      <dgm:spPr/>
    </dgm:pt>
    <dgm:pt modelId="{62DC04DF-EF3B-4FD1-B1EB-3BE76ED2C8C5}" type="pres">
      <dgm:prSet presAssocID="{5C9EB3F1-2035-48C3-B238-2305CCA3EE8B}" presName="vert1" presStyleCnt="0"/>
      <dgm:spPr/>
    </dgm:pt>
    <dgm:pt modelId="{E31EB342-11EC-4F29-8133-834121CE4D16}" type="pres">
      <dgm:prSet presAssocID="{B345F307-ADB6-41B3-9281-540231506211}" presName="thickLine" presStyleLbl="alignNode1" presStyleIdx="1" presStyleCnt="4"/>
      <dgm:spPr/>
    </dgm:pt>
    <dgm:pt modelId="{65DB570F-55CA-4389-BB0E-CBE055E676B2}" type="pres">
      <dgm:prSet presAssocID="{B345F307-ADB6-41B3-9281-540231506211}" presName="horz1" presStyleCnt="0"/>
      <dgm:spPr/>
    </dgm:pt>
    <dgm:pt modelId="{AC10DC22-49DC-49B3-802E-DEB1C14437B1}" type="pres">
      <dgm:prSet presAssocID="{B345F307-ADB6-41B3-9281-540231506211}" presName="tx1" presStyleLbl="revTx" presStyleIdx="1" presStyleCnt="4"/>
      <dgm:spPr/>
    </dgm:pt>
    <dgm:pt modelId="{A1FC61CE-1817-4E23-96B7-91C398C72D78}" type="pres">
      <dgm:prSet presAssocID="{B345F307-ADB6-41B3-9281-540231506211}" presName="vert1" presStyleCnt="0"/>
      <dgm:spPr/>
    </dgm:pt>
    <dgm:pt modelId="{52F56538-F0A9-44FF-BF0B-E705910112EA}" type="pres">
      <dgm:prSet presAssocID="{30D2D036-F2A5-420D-A1B4-0EC24DCC8C2B}" presName="thickLine" presStyleLbl="alignNode1" presStyleIdx="2" presStyleCnt="4"/>
      <dgm:spPr/>
    </dgm:pt>
    <dgm:pt modelId="{9143E000-D86A-4646-8E29-49CB47588A53}" type="pres">
      <dgm:prSet presAssocID="{30D2D036-F2A5-420D-A1B4-0EC24DCC8C2B}" presName="horz1" presStyleCnt="0"/>
      <dgm:spPr/>
    </dgm:pt>
    <dgm:pt modelId="{39B56E50-0F2E-4C85-9A2D-016364E76117}" type="pres">
      <dgm:prSet presAssocID="{30D2D036-F2A5-420D-A1B4-0EC24DCC8C2B}" presName="tx1" presStyleLbl="revTx" presStyleIdx="2" presStyleCnt="4"/>
      <dgm:spPr/>
    </dgm:pt>
    <dgm:pt modelId="{EEADE2FE-D965-423A-B84E-D60057E5125F}" type="pres">
      <dgm:prSet presAssocID="{30D2D036-F2A5-420D-A1B4-0EC24DCC8C2B}" presName="vert1" presStyleCnt="0"/>
      <dgm:spPr/>
    </dgm:pt>
    <dgm:pt modelId="{16A76DA0-DAA3-4883-B88D-A680A39FCBBE}" type="pres">
      <dgm:prSet presAssocID="{4EBFEB5A-2134-4BC7-AAFA-89E37CE67E03}" presName="thickLine" presStyleLbl="alignNode1" presStyleIdx="3" presStyleCnt="4"/>
      <dgm:spPr/>
    </dgm:pt>
    <dgm:pt modelId="{D5C577AA-71BE-4EC9-A236-5F0972076A58}" type="pres">
      <dgm:prSet presAssocID="{4EBFEB5A-2134-4BC7-AAFA-89E37CE67E03}" presName="horz1" presStyleCnt="0"/>
      <dgm:spPr/>
    </dgm:pt>
    <dgm:pt modelId="{B573A131-A547-4FF1-8DD9-9A7EA421F199}" type="pres">
      <dgm:prSet presAssocID="{4EBFEB5A-2134-4BC7-AAFA-89E37CE67E03}" presName="tx1" presStyleLbl="revTx" presStyleIdx="3" presStyleCnt="4"/>
      <dgm:spPr/>
    </dgm:pt>
    <dgm:pt modelId="{672391BD-6149-4E3D-B1D7-50B889929DFD}" type="pres">
      <dgm:prSet presAssocID="{4EBFEB5A-2134-4BC7-AAFA-89E37CE67E03}" presName="vert1" presStyleCnt="0"/>
      <dgm:spPr/>
    </dgm:pt>
  </dgm:ptLst>
  <dgm:cxnLst>
    <dgm:cxn modelId="{19091010-28F2-4908-B60F-5D160496530B}" srcId="{E9D793CB-BF61-4FBB-9D7A-B0E675D230B4}" destId="{B345F307-ADB6-41B3-9281-540231506211}" srcOrd="1" destOrd="0" parTransId="{A8DD0C95-2904-47D0-B5C8-CBAE5ED7E771}" sibTransId="{D177186E-A969-45D3-BDC4-3D0D646CE783}"/>
    <dgm:cxn modelId="{1F94991A-932A-412D-897B-80D0D885DCA9}" type="presOf" srcId="{5C9EB3F1-2035-48C3-B238-2305CCA3EE8B}" destId="{06BB52DF-0311-464A-8BC5-5F0E781A019C}" srcOrd="0" destOrd="0" presId="urn:microsoft.com/office/officeart/2008/layout/LinedList"/>
    <dgm:cxn modelId="{B61EEA2A-0E5C-4C65-864F-AB2AD908B2DB}" type="presOf" srcId="{E9D793CB-BF61-4FBB-9D7A-B0E675D230B4}" destId="{4330668E-A95E-4227-AE7A-C4C7B21A1626}" srcOrd="0" destOrd="0" presId="urn:microsoft.com/office/officeart/2008/layout/LinedList"/>
    <dgm:cxn modelId="{CC36B62D-D2FB-465C-A38C-007E3CAB22FF}" srcId="{E9D793CB-BF61-4FBB-9D7A-B0E675D230B4}" destId="{30D2D036-F2A5-420D-A1B4-0EC24DCC8C2B}" srcOrd="2" destOrd="0" parTransId="{DC5026E9-4A01-4786-8A6D-3FBDAA07F294}" sibTransId="{27A722A7-9DA1-47B7-818B-AA490DA66F37}"/>
    <dgm:cxn modelId="{97D41965-94B9-43ED-B20F-67DEA3495BDD}" srcId="{E9D793CB-BF61-4FBB-9D7A-B0E675D230B4}" destId="{4EBFEB5A-2134-4BC7-AAFA-89E37CE67E03}" srcOrd="3" destOrd="0" parTransId="{E4B5D07D-D924-4777-95E4-8F267613B55C}" sibTransId="{1215BEB6-2CF3-4F13-BD76-8C1C7D73CF2F}"/>
    <dgm:cxn modelId="{490AFF8B-9C4B-4E6B-87D2-7878AF284DB2}" type="presOf" srcId="{4EBFEB5A-2134-4BC7-AAFA-89E37CE67E03}" destId="{B573A131-A547-4FF1-8DD9-9A7EA421F199}" srcOrd="0" destOrd="0" presId="urn:microsoft.com/office/officeart/2008/layout/LinedList"/>
    <dgm:cxn modelId="{AC8E1BB1-70A4-49A5-B232-9263623D42DB}" type="presOf" srcId="{30D2D036-F2A5-420D-A1B4-0EC24DCC8C2B}" destId="{39B56E50-0F2E-4C85-9A2D-016364E76117}" srcOrd="0" destOrd="0" presId="urn:microsoft.com/office/officeart/2008/layout/LinedList"/>
    <dgm:cxn modelId="{F0E10CF1-70D9-416F-9B5E-B9D3CAABC130}" type="presOf" srcId="{B345F307-ADB6-41B3-9281-540231506211}" destId="{AC10DC22-49DC-49B3-802E-DEB1C14437B1}" srcOrd="0" destOrd="0" presId="urn:microsoft.com/office/officeart/2008/layout/LinedList"/>
    <dgm:cxn modelId="{87C4EDF9-0DAE-4DB8-B294-735C656FC2C1}" srcId="{E9D793CB-BF61-4FBB-9D7A-B0E675D230B4}" destId="{5C9EB3F1-2035-48C3-B238-2305CCA3EE8B}" srcOrd="0" destOrd="0" parTransId="{6EF8F492-9C90-41E4-9A96-A8E67B9C5F01}" sibTransId="{6569C4B0-55E9-40B1-BD01-61282F43C759}"/>
    <dgm:cxn modelId="{E9903806-6B85-4EEA-971C-2152193CC62E}" type="presParOf" srcId="{4330668E-A95E-4227-AE7A-C4C7B21A1626}" destId="{82B26CCE-EAB9-4825-B7DF-2BE894B31024}" srcOrd="0" destOrd="0" presId="urn:microsoft.com/office/officeart/2008/layout/LinedList"/>
    <dgm:cxn modelId="{88EA3019-F637-4348-8320-7C6FC02E4D41}" type="presParOf" srcId="{4330668E-A95E-4227-AE7A-C4C7B21A1626}" destId="{D472059F-F0A2-4403-AA7C-3531CDC3BC3C}" srcOrd="1" destOrd="0" presId="urn:microsoft.com/office/officeart/2008/layout/LinedList"/>
    <dgm:cxn modelId="{AAC17DE9-03DD-4B9D-AA93-CC50C9908CB2}" type="presParOf" srcId="{D472059F-F0A2-4403-AA7C-3531CDC3BC3C}" destId="{06BB52DF-0311-464A-8BC5-5F0E781A019C}" srcOrd="0" destOrd="0" presId="urn:microsoft.com/office/officeart/2008/layout/LinedList"/>
    <dgm:cxn modelId="{0A6101CD-5554-48BC-AFF9-AC44B3E749F0}" type="presParOf" srcId="{D472059F-F0A2-4403-AA7C-3531CDC3BC3C}" destId="{62DC04DF-EF3B-4FD1-B1EB-3BE76ED2C8C5}" srcOrd="1" destOrd="0" presId="urn:microsoft.com/office/officeart/2008/layout/LinedList"/>
    <dgm:cxn modelId="{3E6CCF27-E948-471D-A270-2D902687B125}" type="presParOf" srcId="{4330668E-A95E-4227-AE7A-C4C7B21A1626}" destId="{E31EB342-11EC-4F29-8133-834121CE4D16}" srcOrd="2" destOrd="0" presId="urn:microsoft.com/office/officeart/2008/layout/LinedList"/>
    <dgm:cxn modelId="{E3D5A832-4304-4B84-8E72-E8A3965A3B7A}" type="presParOf" srcId="{4330668E-A95E-4227-AE7A-C4C7B21A1626}" destId="{65DB570F-55CA-4389-BB0E-CBE055E676B2}" srcOrd="3" destOrd="0" presId="urn:microsoft.com/office/officeart/2008/layout/LinedList"/>
    <dgm:cxn modelId="{75F1544E-B422-43E8-A2CF-EA6B7EF9342F}" type="presParOf" srcId="{65DB570F-55CA-4389-BB0E-CBE055E676B2}" destId="{AC10DC22-49DC-49B3-802E-DEB1C14437B1}" srcOrd="0" destOrd="0" presId="urn:microsoft.com/office/officeart/2008/layout/LinedList"/>
    <dgm:cxn modelId="{3484E31C-E491-4BEB-973D-CAE2F8D3BE14}" type="presParOf" srcId="{65DB570F-55CA-4389-BB0E-CBE055E676B2}" destId="{A1FC61CE-1817-4E23-96B7-91C398C72D78}" srcOrd="1" destOrd="0" presId="urn:microsoft.com/office/officeart/2008/layout/LinedList"/>
    <dgm:cxn modelId="{8E3F1B55-11E7-47C9-B759-435308FED30B}" type="presParOf" srcId="{4330668E-A95E-4227-AE7A-C4C7B21A1626}" destId="{52F56538-F0A9-44FF-BF0B-E705910112EA}" srcOrd="4" destOrd="0" presId="urn:microsoft.com/office/officeart/2008/layout/LinedList"/>
    <dgm:cxn modelId="{2699A208-2F5F-42C2-81B7-BB55EE7F60F6}" type="presParOf" srcId="{4330668E-A95E-4227-AE7A-C4C7B21A1626}" destId="{9143E000-D86A-4646-8E29-49CB47588A53}" srcOrd="5" destOrd="0" presId="urn:microsoft.com/office/officeart/2008/layout/LinedList"/>
    <dgm:cxn modelId="{785AEA85-DADA-4855-8C14-228DC45B47D7}" type="presParOf" srcId="{9143E000-D86A-4646-8E29-49CB47588A53}" destId="{39B56E50-0F2E-4C85-9A2D-016364E76117}" srcOrd="0" destOrd="0" presId="urn:microsoft.com/office/officeart/2008/layout/LinedList"/>
    <dgm:cxn modelId="{D9A5F83E-93B8-46D2-BEB6-A6F45B65387B}" type="presParOf" srcId="{9143E000-D86A-4646-8E29-49CB47588A53}" destId="{EEADE2FE-D965-423A-B84E-D60057E5125F}" srcOrd="1" destOrd="0" presId="urn:microsoft.com/office/officeart/2008/layout/LinedList"/>
    <dgm:cxn modelId="{89FBAFC8-29F7-4B6F-9358-F2C192DFD09D}" type="presParOf" srcId="{4330668E-A95E-4227-AE7A-C4C7B21A1626}" destId="{16A76DA0-DAA3-4883-B88D-A680A39FCBBE}" srcOrd="6" destOrd="0" presId="urn:microsoft.com/office/officeart/2008/layout/LinedList"/>
    <dgm:cxn modelId="{CA432C3F-F7B1-4F36-9175-5316B2DBBB9D}" type="presParOf" srcId="{4330668E-A95E-4227-AE7A-C4C7B21A1626}" destId="{D5C577AA-71BE-4EC9-A236-5F0972076A58}" srcOrd="7" destOrd="0" presId="urn:microsoft.com/office/officeart/2008/layout/LinedList"/>
    <dgm:cxn modelId="{4273D4F1-EE35-4863-BEDA-68B4E4BB4D2E}" type="presParOf" srcId="{D5C577AA-71BE-4EC9-A236-5F0972076A58}" destId="{B573A131-A547-4FF1-8DD9-9A7EA421F199}" srcOrd="0" destOrd="0" presId="urn:microsoft.com/office/officeart/2008/layout/LinedList"/>
    <dgm:cxn modelId="{507EC953-71AF-4FE3-8BCE-4FB9DE542BEE}" type="presParOf" srcId="{D5C577AA-71BE-4EC9-A236-5F0972076A58}" destId="{672391BD-6149-4E3D-B1D7-50B889929D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507866-3F71-4CBE-888B-FD0FBE69E38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9689AC2B-E965-4D60-B831-75F1CE2C0C3A}">
      <dgm:prSet/>
      <dgm:spPr/>
      <dgm:t>
        <a:bodyPr/>
        <a:lstStyle/>
        <a:p>
          <a:r>
            <a:rPr lang="en-GB"/>
            <a:t>Apprenticeships are 80% job and 20% classroom</a:t>
          </a:r>
          <a:endParaRPr lang="en-US"/>
        </a:p>
      </dgm:t>
    </dgm:pt>
    <dgm:pt modelId="{089F6AC1-9559-445B-BDF9-48DEDEB0EF47}" type="parTrans" cxnId="{244F7E28-BD5A-4CD9-93EB-DF07AA0982CF}">
      <dgm:prSet/>
      <dgm:spPr/>
      <dgm:t>
        <a:bodyPr/>
        <a:lstStyle/>
        <a:p>
          <a:endParaRPr lang="en-US"/>
        </a:p>
      </dgm:t>
    </dgm:pt>
    <dgm:pt modelId="{8686561E-A85F-4DA6-B62F-3C29CB555F1C}" type="sibTrans" cxnId="{244F7E28-BD5A-4CD9-93EB-DF07AA0982CF}">
      <dgm:prSet/>
      <dgm:spPr/>
      <dgm:t>
        <a:bodyPr/>
        <a:lstStyle/>
        <a:p>
          <a:endParaRPr lang="en-US"/>
        </a:p>
      </dgm:t>
    </dgm:pt>
    <dgm:pt modelId="{0EF520E6-61F0-4981-9905-442559DCBCBC}">
      <dgm:prSet/>
      <dgm:spPr/>
      <dgm:t>
        <a:bodyPr/>
        <a:lstStyle/>
        <a:p>
          <a:r>
            <a:rPr lang="en-GB"/>
            <a:t>T-Levels are the other way around! 80% classroom &amp; 20% job</a:t>
          </a:r>
          <a:endParaRPr lang="en-US"/>
        </a:p>
      </dgm:t>
    </dgm:pt>
    <dgm:pt modelId="{34887F07-739D-43FB-AE88-9331DAFE8643}" type="parTrans" cxnId="{2A5244CC-C7E8-427B-B94D-BE1F153281DC}">
      <dgm:prSet/>
      <dgm:spPr/>
      <dgm:t>
        <a:bodyPr/>
        <a:lstStyle/>
        <a:p>
          <a:endParaRPr lang="en-US"/>
        </a:p>
      </dgm:t>
    </dgm:pt>
    <dgm:pt modelId="{386FB5B3-5BCF-4F7D-BE8A-E411AD01D289}" type="sibTrans" cxnId="{2A5244CC-C7E8-427B-B94D-BE1F153281DC}">
      <dgm:prSet/>
      <dgm:spPr/>
      <dgm:t>
        <a:bodyPr/>
        <a:lstStyle/>
        <a:p>
          <a:endParaRPr lang="en-US"/>
        </a:p>
      </dgm:t>
    </dgm:pt>
    <dgm:pt modelId="{9771EE40-E144-4E07-AAD3-1C672EAA946A}" type="pres">
      <dgm:prSet presAssocID="{5D507866-3F71-4CBE-888B-FD0FBE69E386}" presName="hierChild1" presStyleCnt="0">
        <dgm:presLayoutVars>
          <dgm:chPref val="1"/>
          <dgm:dir/>
          <dgm:animOne val="branch"/>
          <dgm:animLvl val="lvl"/>
          <dgm:resizeHandles/>
        </dgm:presLayoutVars>
      </dgm:prSet>
      <dgm:spPr/>
    </dgm:pt>
    <dgm:pt modelId="{22570C7E-0388-43CB-B2E6-F40C1F956726}" type="pres">
      <dgm:prSet presAssocID="{9689AC2B-E965-4D60-B831-75F1CE2C0C3A}" presName="hierRoot1" presStyleCnt="0"/>
      <dgm:spPr/>
    </dgm:pt>
    <dgm:pt modelId="{09C94CC8-06CD-43EC-9823-9F24C2F149F8}" type="pres">
      <dgm:prSet presAssocID="{9689AC2B-E965-4D60-B831-75F1CE2C0C3A}" presName="composite" presStyleCnt="0"/>
      <dgm:spPr/>
    </dgm:pt>
    <dgm:pt modelId="{2FD19230-891B-4CB5-88A6-F0254123D8CE}" type="pres">
      <dgm:prSet presAssocID="{9689AC2B-E965-4D60-B831-75F1CE2C0C3A}" presName="background" presStyleLbl="node0" presStyleIdx="0" presStyleCnt="2"/>
      <dgm:spPr/>
    </dgm:pt>
    <dgm:pt modelId="{09B852F2-2F0B-44C1-A4BF-49ECF501D32D}" type="pres">
      <dgm:prSet presAssocID="{9689AC2B-E965-4D60-B831-75F1CE2C0C3A}" presName="text" presStyleLbl="fgAcc0" presStyleIdx="0" presStyleCnt="2">
        <dgm:presLayoutVars>
          <dgm:chPref val="3"/>
        </dgm:presLayoutVars>
      </dgm:prSet>
      <dgm:spPr/>
    </dgm:pt>
    <dgm:pt modelId="{6D4B5488-5027-41BB-9B49-5BA1B3DC6052}" type="pres">
      <dgm:prSet presAssocID="{9689AC2B-E965-4D60-B831-75F1CE2C0C3A}" presName="hierChild2" presStyleCnt="0"/>
      <dgm:spPr/>
    </dgm:pt>
    <dgm:pt modelId="{1B209D79-8FBF-417A-BDA8-089D95DED459}" type="pres">
      <dgm:prSet presAssocID="{0EF520E6-61F0-4981-9905-442559DCBCBC}" presName="hierRoot1" presStyleCnt="0"/>
      <dgm:spPr/>
    </dgm:pt>
    <dgm:pt modelId="{3E715BE7-24B5-48E4-ADF0-20BD02066066}" type="pres">
      <dgm:prSet presAssocID="{0EF520E6-61F0-4981-9905-442559DCBCBC}" presName="composite" presStyleCnt="0"/>
      <dgm:spPr/>
    </dgm:pt>
    <dgm:pt modelId="{DEF9B29B-D8B3-4CBA-BDB8-F4FD3ED19682}" type="pres">
      <dgm:prSet presAssocID="{0EF520E6-61F0-4981-9905-442559DCBCBC}" presName="background" presStyleLbl="node0" presStyleIdx="1" presStyleCnt="2"/>
      <dgm:spPr/>
    </dgm:pt>
    <dgm:pt modelId="{1401E173-7DAF-49C7-B596-E74DBDF134C0}" type="pres">
      <dgm:prSet presAssocID="{0EF520E6-61F0-4981-9905-442559DCBCBC}" presName="text" presStyleLbl="fgAcc0" presStyleIdx="1" presStyleCnt="2">
        <dgm:presLayoutVars>
          <dgm:chPref val="3"/>
        </dgm:presLayoutVars>
      </dgm:prSet>
      <dgm:spPr/>
    </dgm:pt>
    <dgm:pt modelId="{306486EA-DACE-44F4-9931-A95EA94B7BDC}" type="pres">
      <dgm:prSet presAssocID="{0EF520E6-61F0-4981-9905-442559DCBCBC}" presName="hierChild2" presStyleCnt="0"/>
      <dgm:spPr/>
    </dgm:pt>
  </dgm:ptLst>
  <dgm:cxnLst>
    <dgm:cxn modelId="{244F7E28-BD5A-4CD9-93EB-DF07AA0982CF}" srcId="{5D507866-3F71-4CBE-888B-FD0FBE69E386}" destId="{9689AC2B-E965-4D60-B831-75F1CE2C0C3A}" srcOrd="0" destOrd="0" parTransId="{089F6AC1-9559-445B-BDF9-48DEDEB0EF47}" sibTransId="{8686561E-A85F-4DA6-B62F-3C29CB555F1C}"/>
    <dgm:cxn modelId="{E11E1246-040D-492F-90AE-3FD0384825C6}" type="presOf" srcId="{9689AC2B-E965-4D60-B831-75F1CE2C0C3A}" destId="{09B852F2-2F0B-44C1-A4BF-49ECF501D32D}" srcOrd="0" destOrd="0" presId="urn:microsoft.com/office/officeart/2005/8/layout/hierarchy1"/>
    <dgm:cxn modelId="{78400592-EC8A-43FA-85C1-C87E244C80E8}" type="presOf" srcId="{5D507866-3F71-4CBE-888B-FD0FBE69E386}" destId="{9771EE40-E144-4E07-AAD3-1C672EAA946A}" srcOrd="0" destOrd="0" presId="urn:microsoft.com/office/officeart/2005/8/layout/hierarchy1"/>
    <dgm:cxn modelId="{2A5244CC-C7E8-427B-B94D-BE1F153281DC}" srcId="{5D507866-3F71-4CBE-888B-FD0FBE69E386}" destId="{0EF520E6-61F0-4981-9905-442559DCBCBC}" srcOrd="1" destOrd="0" parTransId="{34887F07-739D-43FB-AE88-9331DAFE8643}" sibTransId="{386FB5B3-5BCF-4F7D-BE8A-E411AD01D289}"/>
    <dgm:cxn modelId="{D7A8A2E8-ED59-4656-A910-A8C1309A5CE4}" type="presOf" srcId="{0EF520E6-61F0-4981-9905-442559DCBCBC}" destId="{1401E173-7DAF-49C7-B596-E74DBDF134C0}" srcOrd="0" destOrd="0" presId="urn:microsoft.com/office/officeart/2005/8/layout/hierarchy1"/>
    <dgm:cxn modelId="{89DFECA9-B809-41FD-BEB1-BEA1D59D88A6}" type="presParOf" srcId="{9771EE40-E144-4E07-AAD3-1C672EAA946A}" destId="{22570C7E-0388-43CB-B2E6-F40C1F956726}" srcOrd="0" destOrd="0" presId="urn:microsoft.com/office/officeart/2005/8/layout/hierarchy1"/>
    <dgm:cxn modelId="{8B656230-51DD-474C-93A5-8971BEFF0559}" type="presParOf" srcId="{22570C7E-0388-43CB-B2E6-F40C1F956726}" destId="{09C94CC8-06CD-43EC-9823-9F24C2F149F8}" srcOrd="0" destOrd="0" presId="urn:microsoft.com/office/officeart/2005/8/layout/hierarchy1"/>
    <dgm:cxn modelId="{5B9D9D53-DAB8-482B-8334-EA4E2573C457}" type="presParOf" srcId="{09C94CC8-06CD-43EC-9823-9F24C2F149F8}" destId="{2FD19230-891B-4CB5-88A6-F0254123D8CE}" srcOrd="0" destOrd="0" presId="urn:microsoft.com/office/officeart/2005/8/layout/hierarchy1"/>
    <dgm:cxn modelId="{3A5A124F-44E1-4480-B339-2F1C72DB19B4}" type="presParOf" srcId="{09C94CC8-06CD-43EC-9823-9F24C2F149F8}" destId="{09B852F2-2F0B-44C1-A4BF-49ECF501D32D}" srcOrd="1" destOrd="0" presId="urn:microsoft.com/office/officeart/2005/8/layout/hierarchy1"/>
    <dgm:cxn modelId="{CFCA7F76-B916-4904-A780-B6D68BF0D4AB}" type="presParOf" srcId="{22570C7E-0388-43CB-B2E6-F40C1F956726}" destId="{6D4B5488-5027-41BB-9B49-5BA1B3DC6052}" srcOrd="1" destOrd="0" presId="urn:microsoft.com/office/officeart/2005/8/layout/hierarchy1"/>
    <dgm:cxn modelId="{44541C77-1D05-41BB-A767-968A5083B48B}" type="presParOf" srcId="{9771EE40-E144-4E07-AAD3-1C672EAA946A}" destId="{1B209D79-8FBF-417A-BDA8-089D95DED459}" srcOrd="1" destOrd="0" presId="urn:microsoft.com/office/officeart/2005/8/layout/hierarchy1"/>
    <dgm:cxn modelId="{F09CEFB4-BC1E-4CE3-A147-3D437B4767FF}" type="presParOf" srcId="{1B209D79-8FBF-417A-BDA8-089D95DED459}" destId="{3E715BE7-24B5-48E4-ADF0-20BD02066066}" srcOrd="0" destOrd="0" presId="urn:microsoft.com/office/officeart/2005/8/layout/hierarchy1"/>
    <dgm:cxn modelId="{DF3CDCC9-67B8-4992-9143-298300F408C3}" type="presParOf" srcId="{3E715BE7-24B5-48E4-ADF0-20BD02066066}" destId="{DEF9B29B-D8B3-4CBA-BDB8-F4FD3ED19682}" srcOrd="0" destOrd="0" presId="urn:microsoft.com/office/officeart/2005/8/layout/hierarchy1"/>
    <dgm:cxn modelId="{2EFCEA6E-E206-42A8-B8DC-A65C8BF1A843}" type="presParOf" srcId="{3E715BE7-24B5-48E4-ADF0-20BD02066066}" destId="{1401E173-7DAF-49C7-B596-E74DBDF134C0}" srcOrd="1" destOrd="0" presId="urn:microsoft.com/office/officeart/2005/8/layout/hierarchy1"/>
    <dgm:cxn modelId="{E512E3A3-5EF0-4FC3-8A1D-FCA1FEF308B5}" type="presParOf" srcId="{1B209D79-8FBF-417A-BDA8-089D95DED459}" destId="{306486EA-DACE-44F4-9931-A95EA94B7BD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E3798-D3B7-4D24-98FA-DD5AD3D4F78B}">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CC6825D8-47C8-49B2-99DF-B2DDCD67B81B}">
      <dsp:nvSpPr>
        <dsp:cNvPr id="0" name=""/>
        <dsp:cNvSpPr/>
      </dsp:nvSpPr>
      <dsp:spPr>
        <a:xfrm>
          <a:off x="8061"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en-GB" sz="2400" kern="1200" dirty="0"/>
            <a:t>BTECs are vocational qualifications that relate to specific career areas. </a:t>
          </a:r>
          <a:endParaRPr lang="en-US" sz="2400" kern="1200" dirty="0"/>
        </a:p>
      </dsp:txBody>
      <dsp:txXfrm>
        <a:off x="8061" y="5979"/>
        <a:ext cx="3034531" cy="1820718"/>
      </dsp:txXfrm>
    </dsp:sp>
    <dsp:sp modelId="{7F354465-9098-4708-BDAD-38DC0858F18E}">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460B1491-8A86-48C6-8461-0AE8CCB12B39}">
      <dsp:nvSpPr>
        <dsp:cNvPr id="0" name=""/>
        <dsp:cNvSpPr/>
      </dsp:nvSpPr>
      <dsp:spPr>
        <a:xfrm>
          <a:off x="3740534"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244600">
            <a:lnSpc>
              <a:spcPct val="90000"/>
            </a:lnSpc>
            <a:spcBef>
              <a:spcPct val="0"/>
            </a:spcBef>
            <a:spcAft>
              <a:spcPct val="35000"/>
            </a:spcAft>
            <a:buNone/>
          </a:pPr>
          <a:r>
            <a:rPr lang="en-GB" sz="2800" u="sng" kern="1200" dirty="0"/>
            <a:t>They are available at different levels</a:t>
          </a:r>
          <a:r>
            <a:rPr lang="en-GB" sz="2800" kern="1200" dirty="0"/>
            <a:t>.</a:t>
          </a:r>
          <a:endParaRPr lang="en-US" sz="2800" kern="1200" dirty="0"/>
        </a:p>
      </dsp:txBody>
      <dsp:txXfrm>
        <a:off x="3740534" y="5979"/>
        <a:ext cx="3034531" cy="1820718"/>
      </dsp:txXfrm>
    </dsp:sp>
    <dsp:sp modelId="{ED7C08A1-D119-4811-A221-002403030CDF}">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180EFAD0-8FEB-4BFC-A1C5-4210BF013DA9}">
      <dsp:nvSpPr>
        <dsp:cNvPr id="0" name=""/>
        <dsp:cNvSpPr/>
      </dsp:nvSpPr>
      <dsp:spPr>
        <a:xfrm>
          <a:off x="7473007" y="5979"/>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066800">
            <a:lnSpc>
              <a:spcPct val="90000"/>
            </a:lnSpc>
            <a:spcBef>
              <a:spcPct val="0"/>
            </a:spcBef>
            <a:spcAft>
              <a:spcPct val="35000"/>
            </a:spcAft>
            <a:buNone/>
          </a:pPr>
          <a:r>
            <a:rPr lang="en-GB" sz="2400" kern="1200" dirty="0"/>
            <a:t>BTEC Firsts are equivalent to GCSEs. They are a </a:t>
          </a:r>
          <a:r>
            <a:rPr lang="en-GB" sz="2400" kern="1200" dirty="0">
              <a:hlinkClick xmlns:r="http://schemas.openxmlformats.org/officeDocument/2006/relationships" r:id="rId1"/>
            </a:rPr>
            <a:t>level 2 qualification</a:t>
          </a:r>
          <a:r>
            <a:rPr lang="en-GB" sz="2400" kern="1200" dirty="0"/>
            <a:t>.</a:t>
          </a:r>
          <a:endParaRPr lang="en-US" sz="2400" kern="1200" dirty="0"/>
        </a:p>
      </dsp:txBody>
      <dsp:txXfrm>
        <a:off x="7473007" y="5979"/>
        <a:ext cx="3034531" cy="1820718"/>
      </dsp:txXfrm>
    </dsp:sp>
    <dsp:sp modelId="{975C02AB-B6C3-4FDD-BC83-1138C46AA1A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5B1ABF72-5895-49F4-AE3D-3A1F6E85C005}">
      <dsp:nvSpPr>
        <dsp:cNvPr id="0" name=""/>
        <dsp:cNvSpPr/>
      </dsp:nvSpPr>
      <dsp:spPr>
        <a:xfrm>
          <a:off x="8061" y="2524640"/>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89000">
            <a:lnSpc>
              <a:spcPct val="90000"/>
            </a:lnSpc>
            <a:spcBef>
              <a:spcPct val="0"/>
            </a:spcBef>
            <a:spcAft>
              <a:spcPct val="35000"/>
            </a:spcAft>
            <a:buNone/>
          </a:pPr>
          <a:r>
            <a:rPr lang="en-GB" sz="2000" kern="1200" dirty="0"/>
            <a:t>BTEC Nationals are equivalent to A levels. They are a </a:t>
          </a:r>
          <a:r>
            <a:rPr lang="en-GB" sz="2000" kern="1200" dirty="0">
              <a:hlinkClick xmlns:r="http://schemas.openxmlformats.org/officeDocument/2006/relationships" r:id="rId1"/>
            </a:rPr>
            <a:t>level 3 qualification</a:t>
          </a:r>
          <a:r>
            <a:rPr lang="en-GB" sz="2000" kern="1200" dirty="0"/>
            <a:t>.</a:t>
          </a:r>
          <a:endParaRPr lang="en-US" sz="2000" kern="1200" dirty="0"/>
        </a:p>
      </dsp:txBody>
      <dsp:txXfrm>
        <a:off x="8061" y="2524640"/>
        <a:ext cx="3034531" cy="1820718"/>
      </dsp:txXfrm>
    </dsp:sp>
    <dsp:sp modelId="{091CDEBB-1666-40D3-8CC2-419F731D02B3}">
      <dsp:nvSpPr>
        <dsp:cNvPr id="0" name=""/>
        <dsp:cNvSpPr/>
      </dsp:nvSpPr>
      <dsp:spPr>
        <a:xfrm>
          <a:off x="3740534" y="2524640"/>
          <a:ext cx="3034531" cy="1820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BTEC Higher Nationals are equivalent to the first year, or first and second year, of an undergraduate degree. They are </a:t>
          </a:r>
          <a:r>
            <a:rPr lang="en-GB" sz="1800" kern="1200" dirty="0">
              <a:hlinkClick xmlns:r="http://schemas.openxmlformats.org/officeDocument/2006/relationships" r:id="rId1"/>
            </a:rPr>
            <a:t>level 4 or level 5 qualifications</a:t>
          </a:r>
          <a:r>
            <a:rPr lang="en-GB" sz="1800" kern="1200" dirty="0"/>
            <a:t>.</a:t>
          </a:r>
          <a:endParaRPr lang="en-US" sz="1800" kern="1200" dirty="0"/>
        </a:p>
      </dsp:txBody>
      <dsp:txXfrm>
        <a:off x="3740534"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26CCE-EAB9-4825-B7DF-2BE894B3102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B52DF-0311-464A-8BC5-5F0E781A019C}">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Depending on how much studying you want to do and if you plan to take other qualifications alongside a BTEC National, you could choose one of the following common options:</a:t>
          </a:r>
          <a:endParaRPr lang="en-US" sz="2100" kern="1200"/>
        </a:p>
      </dsp:txBody>
      <dsp:txXfrm>
        <a:off x="0" y="0"/>
        <a:ext cx="6900512" cy="1384035"/>
      </dsp:txXfrm>
    </dsp:sp>
    <dsp:sp modelId="{E31EB342-11EC-4F29-8133-834121CE4D16}">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0DC22-49DC-49B3-802E-DEB1C14437B1}">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 BTEC level 3 National Extended Diploma, which is equivalent to three A levels</a:t>
          </a:r>
          <a:endParaRPr lang="en-US" sz="2100" kern="1200"/>
        </a:p>
      </dsp:txBody>
      <dsp:txXfrm>
        <a:off x="0" y="1384035"/>
        <a:ext cx="6900512" cy="1384035"/>
      </dsp:txXfrm>
    </dsp:sp>
    <dsp:sp modelId="{52F56538-F0A9-44FF-BF0B-E705910112EA}">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56E50-0F2E-4C85-9A2D-016364E76117}">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 BTEC level 3 National Diploma, which is equivalent to two A levels</a:t>
          </a:r>
          <a:endParaRPr lang="en-US" sz="2100" kern="1200"/>
        </a:p>
      </dsp:txBody>
      <dsp:txXfrm>
        <a:off x="0" y="2768070"/>
        <a:ext cx="6900512" cy="1384035"/>
      </dsp:txXfrm>
    </dsp:sp>
    <dsp:sp modelId="{16A76DA0-DAA3-4883-B88D-A680A39FCBBE}">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3A131-A547-4FF1-8DD9-9A7EA421F199}">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a:t>A BTEC level 3 National Extended Certificate, which is equivalent to one A level.</a:t>
          </a:r>
          <a:endParaRPr lang="en-US" sz="2100" kern="1200"/>
        </a:p>
      </dsp:txBody>
      <dsp:txXfrm>
        <a:off x="0" y="4152105"/>
        <a:ext cx="6900512" cy="1384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19230-891B-4CB5-88A6-F0254123D8CE}">
      <dsp:nvSpPr>
        <dsp:cNvPr id="0" name=""/>
        <dsp:cNvSpPr/>
      </dsp:nvSpPr>
      <dsp:spPr>
        <a:xfrm>
          <a:off x="1320"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852F2-2F0B-44C1-A4BF-49ECF501D32D}">
      <dsp:nvSpPr>
        <dsp:cNvPr id="0" name=""/>
        <dsp:cNvSpPr/>
      </dsp:nvSpPr>
      <dsp:spPr>
        <a:xfrm>
          <a:off x="516452"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t>Apprenticeships are 80% job and 20% classroom</a:t>
          </a:r>
          <a:endParaRPr lang="en-US" sz="4300" kern="1200"/>
        </a:p>
      </dsp:txBody>
      <dsp:txXfrm>
        <a:off x="602678" y="725825"/>
        <a:ext cx="4463730" cy="2771523"/>
      </dsp:txXfrm>
    </dsp:sp>
    <dsp:sp modelId="{DEF9B29B-D8B3-4CBA-BDB8-F4FD3ED19682}">
      <dsp:nvSpPr>
        <dsp:cNvPr id="0" name=""/>
        <dsp:cNvSpPr/>
      </dsp:nvSpPr>
      <dsp:spPr>
        <a:xfrm>
          <a:off x="5667765" y="150224"/>
          <a:ext cx="4636182" cy="2943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01E173-7DAF-49C7-B596-E74DBDF134C0}">
      <dsp:nvSpPr>
        <dsp:cNvPr id="0" name=""/>
        <dsp:cNvSpPr/>
      </dsp:nvSpPr>
      <dsp:spPr>
        <a:xfrm>
          <a:off x="6182897" y="639599"/>
          <a:ext cx="4636182" cy="29439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GB" sz="4300" kern="1200"/>
            <a:t>T-Levels are the other way around! 80% classroom &amp; 20% job</a:t>
          </a:r>
          <a:endParaRPr lang="en-US" sz="4300" kern="1200"/>
        </a:p>
      </dsp:txBody>
      <dsp:txXfrm>
        <a:off x="6269123" y="725825"/>
        <a:ext cx="4463730" cy="277152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CF8BA-1536-49AB-AF70-DCBB3F732A5D}" type="datetimeFigureOut">
              <a:rPr lang="en-GB" smtClean="0"/>
              <a:t>30/06/2023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9F760-26BA-41F6-839B-D11C393BF799}" type="slidenum">
              <a:rPr lang="en-GB" smtClean="0"/>
              <a:t>‹#›</a:t>
            </a:fld>
            <a:endParaRPr lang="en-GB"/>
          </a:p>
        </p:txBody>
      </p:sp>
    </p:spTree>
    <p:extLst>
      <p:ext uri="{BB962C8B-B14F-4D97-AF65-F5344CB8AC3E}">
        <p14:creationId xmlns:p14="http://schemas.microsoft.com/office/powerpoint/2010/main" val="331716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a:solidFill>
                  <a:schemeClr val="tx1"/>
                </a:solidFill>
                <a:effectLst/>
                <a:latin typeface="+mn-lt"/>
                <a:ea typeface="+mn-ea"/>
                <a:cs typeface="+mn-cs"/>
              </a:rPr>
              <a:t>So what is an apprenticeship?</a:t>
            </a:r>
          </a:p>
          <a:p>
            <a:pPr marL="0" indent="0">
              <a:buFont typeface="Arial" panose="020B0604020202020204" pitchFamily="34" charset="0"/>
              <a:buNone/>
            </a:pPr>
            <a:endParaRPr lang="en-GB" sz="1200" b="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An apprenticeship is a real job, with a real employer, where the apprentice will work full-time whilst also studying towards a qualification.</a:t>
            </a:r>
          </a:p>
          <a:p>
            <a:pPr marL="0" indent="0">
              <a:buFont typeface="Arial" panose="020B0604020202020204" pitchFamily="34" charset="0"/>
              <a:buNone/>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So you could be an apprentice working for Sky as a journalist, for example, whilst also studying and gaining a qualification in journalism.</a:t>
            </a:r>
          </a:p>
          <a:p>
            <a:pPr marL="0" indent="0">
              <a:buFont typeface="Arial" panose="020B0604020202020204" pitchFamily="34" charset="0"/>
              <a:buNone/>
            </a:pPr>
            <a:endParaRPr lang="en-GB" sz="1200" kern="1200">
              <a:solidFill>
                <a:schemeClr val="tx1"/>
              </a:solidFill>
              <a:effectLst/>
              <a:latin typeface="+mn-lt"/>
              <a:ea typeface="+mn-ea"/>
              <a:cs typeface="+mn-cs"/>
            </a:endParaRPr>
          </a:p>
          <a:p>
            <a:pPr marL="0" indent="0">
              <a:buFont typeface="Arial" panose="020B0604020202020204" pitchFamily="34" charset="0"/>
              <a:buNone/>
            </a:pPr>
            <a:r>
              <a:rPr lang="en-GB" sz="1200" b="1" kern="1200">
                <a:solidFill>
                  <a:schemeClr val="tx1"/>
                </a:solidFill>
                <a:effectLst/>
                <a:latin typeface="+mn-lt"/>
                <a:ea typeface="+mn-ea"/>
                <a:cs typeface="+mn-cs"/>
              </a:rPr>
              <a:t>PAID A SALARY</a:t>
            </a:r>
          </a:p>
          <a:p>
            <a:pPr marL="171450" indent="-171450">
              <a:buFont typeface="Arial" panose="020B0604020202020204" pitchFamily="34" charset="0"/>
              <a:buChar char="•"/>
            </a:pPr>
            <a:r>
              <a:rPr lang="en-GB" sz="1200" b="0" kern="1200" baseline="0">
                <a:solidFill>
                  <a:schemeClr val="tx1"/>
                </a:solidFill>
                <a:effectLst/>
                <a:latin typeface="+mn-lt"/>
                <a:ea typeface="+mn-ea"/>
                <a:cs typeface="+mn-cs"/>
              </a:rPr>
              <a:t>As it’s a real job, y</a:t>
            </a:r>
            <a:r>
              <a:rPr lang="en-GB" sz="1200" b="0" kern="1200">
                <a:solidFill>
                  <a:schemeClr val="tx1"/>
                </a:solidFill>
                <a:effectLst/>
                <a:latin typeface="+mn-lt"/>
                <a:ea typeface="+mn-ea"/>
                <a:cs typeface="+mn-cs"/>
              </a:rPr>
              <a:t>ou will earn a wage</a:t>
            </a:r>
            <a:r>
              <a:rPr lang="en-GB" sz="1200" b="0" kern="1200" baseline="0">
                <a:solidFill>
                  <a:schemeClr val="tx1"/>
                </a:solidFill>
                <a:effectLst/>
                <a:latin typeface="+mn-lt"/>
                <a:ea typeface="+mn-ea"/>
                <a:cs typeface="+mn-cs"/>
              </a:rPr>
              <a:t> </a:t>
            </a:r>
            <a:r>
              <a:rPr lang="en-GB" sz="1200" kern="1200" baseline="0">
                <a:solidFill>
                  <a:schemeClr val="tx1"/>
                </a:solidFill>
                <a:effectLst/>
                <a:latin typeface="+mn-lt"/>
                <a:ea typeface="+mn-ea"/>
                <a:cs typeface="+mn-cs"/>
              </a:rPr>
              <a:t>– and it can be a really good salary too! </a:t>
            </a:r>
            <a:r>
              <a:rPr lang="en-GB" sz="3600">
                <a:effectLst/>
                <a:latin typeface="Calibri" panose="020F0502020204030204" pitchFamily="34" charset="0"/>
                <a:ea typeface="Calibri" panose="020F0502020204030204" pitchFamily="34" charset="0"/>
                <a:cs typeface="Times New Roman" panose="02020603050405020304" pitchFamily="18" charset="0"/>
              </a:rPr>
              <a:t>The salary of an apprentice can vary from employer to employer. Legally, an employer must pay an apprentice the National Minimum Wage for apprentices, which is currently £4.81 per hour. This is lower than the normal National Minimum Wage, but it recognises that some people will be going into their first job with little or no experience.</a:t>
            </a:r>
          </a:p>
          <a:p>
            <a:pPr marL="0" indent="0">
              <a:buFont typeface="Arial" panose="020B0604020202020204" pitchFamily="34" charset="0"/>
              <a:buNone/>
            </a:pPr>
            <a:endParaRPr lang="en-GB" sz="1200" b="1"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a:solidFill>
                  <a:schemeClr val="tx1"/>
                </a:solidFill>
                <a:effectLst/>
                <a:latin typeface="+mn-lt"/>
                <a:ea typeface="+mn-ea"/>
                <a:cs typeface="+mn-cs"/>
              </a:rPr>
              <a:t>The good news is that lots of employers</a:t>
            </a:r>
            <a:r>
              <a:rPr lang="en-GB" sz="1200" b="0" kern="1200" baseline="0">
                <a:solidFill>
                  <a:schemeClr val="tx1"/>
                </a:solidFill>
                <a:effectLst/>
                <a:latin typeface="+mn-lt"/>
                <a:ea typeface="+mn-ea"/>
                <a:cs typeface="+mn-cs"/>
              </a:rPr>
              <a:t> pay a lot more than the </a:t>
            </a:r>
            <a:r>
              <a:rPr lang="en-GB" sz="1200" b="0" kern="1200">
                <a:solidFill>
                  <a:schemeClr val="tx1"/>
                </a:solidFill>
                <a:effectLst/>
                <a:latin typeface="+mn-lt"/>
                <a:ea typeface="+mn-ea"/>
                <a:cs typeface="+mn-cs"/>
              </a:rPr>
              <a:t>National Minimum</a:t>
            </a:r>
            <a:r>
              <a:rPr lang="en-GB" sz="1200" b="0" kern="1200" baseline="0">
                <a:solidFill>
                  <a:schemeClr val="tx1"/>
                </a:solidFill>
                <a:effectLst/>
                <a:latin typeface="+mn-lt"/>
                <a:ea typeface="+mn-ea"/>
                <a:cs typeface="+mn-cs"/>
              </a:rPr>
              <a:t> Wage for apprentices, with some local employers offering starting salaries of </a:t>
            </a:r>
            <a:r>
              <a:rPr lang="en-GB" sz="1200" b="1" kern="1200" baseline="0">
                <a:solidFill>
                  <a:schemeClr val="tx1"/>
                </a:solidFill>
                <a:effectLst/>
                <a:latin typeface="+mn-lt"/>
                <a:ea typeface="+mn-ea"/>
                <a:cs typeface="+mn-cs"/>
              </a:rPr>
              <a:t>£</a:t>
            </a:r>
            <a:r>
              <a:rPr lang="en-GB" sz="1200" b="1" kern="1200" baseline="0" err="1">
                <a:solidFill>
                  <a:schemeClr val="tx1"/>
                </a:solidFill>
                <a:effectLst/>
                <a:latin typeface="+mn-lt"/>
                <a:ea typeface="+mn-ea"/>
                <a:cs typeface="+mn-cs"/>
              </a:rPr>
              <a:t>xx,xxx</a:t>
            </a:r>
            <a:r>
              <a:rPr lang="en-GB" sz="1200" b="1" kern="1200" baseline="0">
                <a:solidFill>
                  <a:schemeClr val="tx1"/>
                </a:solidFill>
                <a:effectLst/>
                <a:latin typeface="+mn-lt"/>
                <a:ea typeface="+mn-ea"/>
                <a:cs typeface="+mn-cs"/>
              </a:rPr>
              <a:t> </a:t>
            </a:r>
            <a:r>
              <a:rPr lang="en-GB" sz="1200" b="0" kern="1200" baseline="0">
                <a:solidFill>
                  <a:schemeClr val="tx1"/>
                </a:solidFill>
                <a:effectLst/>
                <a:latin typeface="+mn-lt"/>
                <a:ea typeface="+mn-ea"/>
                <a:cs typeface="+mn-cs"/>
              </a:rPr>
              <a:t>and other national employers even offering starting salaries over £15,000-£20,000. </a:t>
            </a:r>
            <a:r>
              <a:rPr lang="en-GB" sz="1200" b="1" kern="1200" baseline="0">
                <a:solidFill>
                  <a:schemeClr val="tx1"/>
                </a:solidFill>
                <a:effectLst/>
                <a:latin typeface="+mn-lt"/>
                <a:ea typeface="+mn-ea"/>
                <a:cs typeface="+mn-cs"/>
              </a:rPr>
              <a:t>  </a:t>
            </a:r>
          </a:p>
          <a:p>
            <a:pPr marL="171450" indent="-171450">
              <a:buFont typeface="Arial" panose="020B0604020202020204" pitchFamily="34" charset="0"/>
              <a:buChar char="•"/>
            </a:pPr>
            <a:endParaRPr lang="en-GB" sz="1200" b="1"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I have pulled together some local vacancy information which I will show you in a little while, so you can see some real examples of local and national apprenticeships available and see what types of salaries are being offered.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It’s</a:t>
            </a:r>
            <a:r>
              <a:rPr lang="en-GB" sz="1200" kern="1200" baseline="0">
                <a:solidFill>
                  <a:schemeClr val="tx1"/>
                </a:solidFill>
                <a:effectLst/>
                <a:latin typeface="+mn-lt"/>
                <a:ea typeface="+mn-ea"/>
                <a:cs typeface="+mn-cs"/>
              </a:rPr>
              <a:t> important </a:t>
            </a:r>
            <a:r>
              <a:rPr lang="en-GB" sz="1200" kern="1200">
                <a:solidFill>
                  <a:schemeClr val="tx1"/>
                </a:solidFill>
                <a:effectLst/>
                <a:latin typeface="+mn-lt"/>
                <a:ea typeface="+mn-ea"/>
                <a:cs typeface="+mn-cs"/>
              </a:rPr>
              <a:t>to remember that if you see an apprenticeship you’re interested in, don’t be put off by the pay if it’s low: there’s room for progression and working your way to the top of an organisation. </a:t>
            </a:r>
            <a:endParaRPr lang="en-GB" sz="1200" kern="1200" baseline="0">
              <a:solidFill>
                <a:schemeClr val="tx1"/>
              </a:solidFill>
              <a:effectLst/>
              <a:latin typeface="+mn-lt"/>
              <a:ea typeface="+mn-ea"/>
              <a:cs typeface="+mn-cs"/>
            </a:endParaRPr>
          </a:p>
          <a:p>
            <a:pPr marL="0" indent="0">
              <a:buFont typeface="Arial" panose="020B0604020202020204" pitchFamily="34" charset="0"/>
              <a:buNone/>
            </a:pPr>
            <a:endParaRPr lang="en-GB" sz="1200" kern="1200" baseline="0">
              <a:solidFill>
                <a:schemeClr val="tx1"/>
              </a:solidFill>
              <a:effectLst/>
              <a:latin typeface="+mn-lt"/>
              <a:ea typeface="+mn-ea"/>
              <a:cs typeface="+mn-cs"/>
            </a:endParaRPr>
          </a:p>
          <a:p>
            <a:pPr marL="0" indent="0">
              <a:buFont typeface="Arial" panose="020B0604020202020204" pitchFamily="34" charset="0"/>
              <a:buNone/>
            </a:pPr>
            <a:r>
              <a:rPr lang="en-GB" sz="1200" b="1" kern="1200" baseline="0">
                <a:solidFill>
                  <a:schemeClr val="tx1"/>
                </a:solidFill>
                <a:effectLst/>
                <a:latin typeface="+mn-lt"/>
                <a:ea typeface="+mn-ea"/>
                <a:cs typeface="+mn-cs"/>
              </a:rPr>
              <a:t>CONTRACT</a:t>
            </a:r>
          </a:p>
          <a:p>
            <a:pPr marL="171450" indent="-171450">
              <a:buFont typeface="Arial" panose="020B0604020202020204" pitchFamily="34" charset="0"/>
              <a:buChar char="•"/>
            </a:pPr>
            <a:r>
              <a:rPr lang="en-GB" sz="1200" kern="1200">
                <a:solidFill>
                  <a:schemeClr val="tx1"/>
                </a:solidFill>
                <a:effectLst/>
                <a:latin typeface="+mn-lt"/>
                <a:ea typeface="+mn-ea"/>
                <a:cs typeface="+mn-cs"/>
              </a:rPr>
              <a:t>You will also get a contract of employment, holiday pay, annual leave etc – exactly the same as any other member of staff. </a:t>
            </a:r>
          </a:p>
          <a:p>
            <a:pPr marL="0" indent="0">
              <a:buFont typeface="Arial" panose="020B0604020202020204" pitchFamily="34" charset="0"/>
              <a:buNone/>
            </a:pPr>
            <a:endParaRPr lang="en-GB" sz="1200" kern="1200">
              <a:solidFill>
                <a:schemeClr val="tx1"/>
              </a:solidFill>
              <a:effectLst/>
              <a:latin typeface="+mn-lt"/>
              <a:ea typeface="+mn-ea"/>
              <a:cs typeface="+mn-cs"/>
            </a:endParaRPr>
          </a:p>
          <a:p>
            <a:pPr marL="0" indent="0">
              <a:buFont typeface="Arial" panose="020B0604020202020204" pitchFamily="34" charset="0"/>
              <a:buNone/>
            </a:pPr>
            <a:r>
              <a:rPr lang="en-GB" sz="1200" b="1" kern="1200">
                <a:solidFill>
                  <a:schemeClr val="tx1"/>
                </a:solidFill>
                <a:effectLst/>
                <a:latin typeface="+mn-lt"/>
                <a:ea typeface="+mn-ea"/>
                <a:cs typeface="+mn-cs"/>
              </a:rPr>
              <a:t>STUDY AND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tx1"/>
                </a:solidFill>
                <a:effectLst/>
                <a:latin typeface="+mn-lt"/>
                <a:ea typeface="+mn-ea"/>
                <a:cs typeface="+mn-cs"/>
              </a:rPr>
              <a:t>The apprentice will spend the majority of their time ‘on-the-job’ (doing their role), and a minimum of at least 6 hours per week ‘off-the-job’, which means studying or working towards their qualification.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a:solidFill>
                  <a:schemeClr val="tx1"/>
                </a:solidFill>
                <a:effectLst/>
                <a:latin typeface="+mn-lt"/>
                <a:ea typeface="+mn-ea"/>
                <a:cs typeface="+mn-cs"/>
              </a:rPr>
              <a:t>This study element (off-the-job) would take place with a training provider, </a:t>
            </a:r>
            <a:r>
              <a:rPr lang="en-GB" sz="1200" kern="1200" baseline="0">
                <a:solidFill>
                  <a:schemeClr val="tx1"/>
                </a:solidFill>
                <a:effectLst/>
                <a:latin typeface="+mn-lt"/>
                <a:ea typeface="+mn-ea"/>
                <a:cs typeface="+mn-cs"/>
              </a:rPr>
              <a:t>who will help them to achieve the qualifications and make sure they complete their apprenticeship.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Training providers could be colleges, Universities or independent training provider organisations, who deliver the training/teaching element of the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T</a:t>
            </a:r>
            <a:r>
              <a:rPr lang="en-GB" sz="1200" kern="1200" baseline="0">
                <a:solidFill>
                  <a:schemeClr val="tx1"/>
                </a:solidFill>
                <a:effectLst/>
                <a:latin typeface="+mn-lt"/>
                <a:ea typeface="+mn-ea"/>
                <a:cs typeface="+mn-cs"/>
              </a:rPr>
              <a:t>he employer will also support the apprentice, helping an apprentice to gain </a:t>
            </a:r>
            <a:r>
              <a:rPr lang="en-GB" sz="1200" b="0" kern="1200" baseline="0">
                <a:solidFill>
                  <a:schemeClr val="tx1"/>
                </a:solidFill>
                <a:effectLst/>
                <a:latin typeface="+mn-lt"/>
                <a:ea typeface="+mn-ea"/>
                <a:cs typeface="+mn-cs"/>
              </a:rPr>
              <a:t>qualifications and </a:t>
            </a:r>
            <a:r>
              <a:rPr lang="en-GB" sz="1200" kern="1200" baseline="0">
                <a:solidFill>
                  <a:schemeClr val="tx1"/>
                </a:solidFill>
                <a:effectLst/>
                <a:latin typeface="+mn-lt"/>
                <a:ea typeface="+mn-ea"/>
                <a:cs typeface="+mn-cs"/>
              </a:rPr>
              <a:t>valuable new skills and </a:t>
            </a:r>
            <a:r>
              <a:rPr lang="en-GB" sz="1200" b="0" kern="1200" baseline="0">
                <a:solidFill>
                  <a:schemeClr val="tx1"/>
                </a:solidFill>
                <a:effectLst/>
                <a:latin typeface="+mn-lt"/>
                <a:ea typeface="+mn-ea"/>
                <a:cs typeface="+mn-cs"/>
              </a:rPr>
              <a:t>experience</a:t>
            </a:r>
            <a:r>
              <a:rPr lang="en-GB" sz="1200" kern="1200" baseline="0">
                <a:solidFill>
                  <a:schemeClr val="tx1"/>
                </a:solidFill>
                <a:effectLst/>
                <a:latin typeface="+mn-lt"/>
                <a:ea typeface="+mn-ea"/>
                <a:cs typeface="+mn-cs"/>
              </a:rPr>
              <a:t>. As well as their time, employers also pay the fees of the apprentice’s training, showing their investment in the apprentices development. </a:t>
            </a:r>
          </a:p>
          <a:p>
            <a:pPr marL="0" indent="0">
              <a:buFont typeface="Arial" panose="020B0604020202020204" pitchFamily="34" charset="0"/>
              <a:buNone/>
            </a:pPr>
            <a:endParaRPr lang="en-GB" sz="1200" kern="1200" baseline="0">
              <a:solidFill>
                <a:schemeClr val="tx1"/>
              </a:solidFill>
              <a:effectLst/>
              <a:latin typeface="+mn-lt"/>
              <a:ea typeface="+mn-ea"/>
              <a:cs typeface="+mn-cs"/>
            </a:endParaRPr>
          </a:p>
          <a:p>
            <a:pPr marL="0" indent="0">
              <a:buFont typeface="Arial" panose="020B0604020202020204" pitchFamily="34" charset="0"/>
              <a:buNone/>
            </a:pPr>
            <a:r>
              <a:rPr lang="en-GB" sz="1200" b="1" kern="1200" baseline="0">
                <a:solidFill>
                  <a:schemeClr val="tx1"/>
                </a:solidFill>
                <a:effectLst/>
                <a:latin typeface="+mn-lt"/>
                <a:ea typeface="+mn-ea"/>
                <a:cs typeface="+mn-cs"/>
              </a:rPr>
              <a:t>TYPICALLY 1 – 6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An apprenticeship typically takes 1 to 4 years to complete (sometimes up to 6 for some areas like a Solicitor). As a minimum, all apprenticeships must last for a minimum of 12 months.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baseline="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The total duration will depend on the delivery model that the employer selects (how the mixture of training and working is delivered), the level (which we will come onto explain) and the subject they are studying.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a:solidFill>
                  <a:schemeClr val="tx1"/>
                </a:solidFill>
                <a:effectLst/>
                <a:latin typeface="+mn-lt"/>
                <a:ea typeface="+mn-ea"/>
                <a:cs typeface="+mn-cs"/>
              </a:rPr>
              <a:t>600+ STANDARDS and INTERMEDIATE – DEGREE LEVEL</a:t>
            </a:r>
            <a:endParaRPr lang="en-GB" sz="1200"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a:solidFill>
                  <a:schemeClr val="tx1"/>
                </a:solidFill>
                <a:effectLst/>
                <a:latin typeface="+mn-lt"/>
                <a:ea typeface="+mn-ea"/>
                <a:cs typeface="+mn-cs"/>
              </a:rPr>
              <a:t>There are more than 600 different apprenticeship standards covering many different levels of apprenticeships, from Level 2 (which is the equivalent of 5 GCSEs), all the way up to Level 7, which is the equivalent to masters level. So you can actually work your way towards gaining a degree or masters through an apprenticeship.</a:t>
            </a:r>
            <a:br>
              <a:rPr lang="en-GB" sz="1200" kern="1200" baseline="0">
                <a:solidFill>
                  <a:schemeClr val="tx1"/>
                </a:solidFill>
                <a:effectLst/>
                <a:latin typeface="+mn-lt"/>
                <a:ea typeface="+mn-ea"/>
                <a:cs typeface="+mn-cs"/>
              </a:rPr>
            </a:br>
            <a:r>
              <a:rPr lang="en-GB" sz="1200" kern="1200" baseline="0">
                <a:solidFill>
                  <a:schemeClr val="tx1"/>
                </a:solidFill>
                <a:effectLst/>
                <a:latin typeface="+mn-lt"/>
                <a:ea typeface="+mn-ea"/>
                <a:cs typeface="+mn-cs"/>
              </a:rPr>
              <a:t>We will discuss this more shortly.</a:t>
            </a:r>
          </a:p>
          <a:p>
            <a:endParaRPr lang="en-GB" sz="1200" b="1" kern="1200" baseline="0">
              <a:solidFill>
                <a:schemeClr val="tx1"/>
              </a:solidFill>
              <a:effectLst/>
              <a:latin typeface="+mn-lt"/>
              <a:ea typeface="+mn-ea"/>
              <a:cs typeface="+mn-cs"/>
            </a:endParaRPr>
          </a:p>
          <a:p>
            <a:r>
              <a:rPr lang="en-GB" sz="1200" b="1" kern="1200" baseline="0">
                <a:solidFill>
                  <a:schemeClr val="tx1"/>
                </a:solidFill>
                <a:effectLst/>
                <a:latin typeface="+mn-lt"/>
                <a:ea typeface="+mn-ea"/>
                <a:cs typeface="+mn-cs"/>
              </a:rPr>
              <a:t>REAL JOB = RESPONSIBILITIES and NOT THE EASY OPTION</a:t>
            </a: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As I said before, it’s a real job and so it’s important to remember that apprenticeships aren’t the ‘easy option’. </a:t>
            </a:r>
            <a:br>
              <a:rPr lang="en-GB" sz="1200" kern="1200" baseline="0">
                <a:solidFill>
                  <a:schemeClr val="tx1"/>
                </a:solidFill>
                <a:effectLst/>
                <a:latin typeface="+mn-lt"/>
                <a:ea typeface="+mn-ea"/>
                <a:cs typeface="+mn-cs"/>
              </a:rPr>
            </a:br>
            <a:r>
              <a:rPr lang="en-GB" sz="1200" kern="1200" baseline="0">
                <a:solidFill>
                  <a:schemeClr val="tx1"/>
                </a:solidFill>
                <a:effectLst/>
                <a:latin typeface="+mn-lt"/>
                <a:ea typeface="+mn-ea"/>
                <a:cs typeface="+mn-cs"/>
              </a:rPr>
              <a:t>Holding down a full time job and studying takes a certain skill and commitment, and it won’t be right for everyone.</a:t>
            </a: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17</a:t>
            </a:fld>
            <a:endParaRPr lang="en-GB"/>
          </a:p>
        </p:txBody>
      </p:sp>
    </p:spTree>
    <p:extLst>
      <p:ext uri="{BB962C8B-B14F-4D97-AF65-F5344CB8AC3E}">
        <p14:creationId xmlns:p14="http://schemas.microsoft.com/office/powerpoint/2010/main" val="3605948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00000"/>
                </a:solidFill>
                <a:effectLst/>
                <a:latin typeface="Calibri Light" panose="020F0302020204030204" pitchFamily="34" charset="0"/>
                <a:ea typeface="Calibri" panose="020F0502020204030204" pitchFamily="34" charset="0"/>
              </a:rPr>
              <a:t>Each apprenticeship has a level which will fall into one of the four categories above: Intermediate apprenticeships, Advanced apprenticeships, Higher apprenticeships and Degree apprenticeships.</a:t>
            </a:r>
          </a:p>
          <a:p>
            <a:pPr marL="171450" lvl="0" indent="-171450">
              <a:buFont typeface="Arial" panose="020B0604020202020204" pitchFamily="34" charset="0"/>
              <a:buChar char="•"/>
            </a:pPr>
            <a:endParaRPr lang="en-GB" sz="1800">
              <a:solidFill>
                <a:srgbClr val="000000"/>
              </a:solidFill>
              <a:effectLst/>
              <a:latin typeface="Calibri Light" panose="020F0302020204030204" pitchFamily="34" charset="0"/>
              <a:ea typeface="Calibri" panose="020F0502020204030204" pitchFamily="34" charset="0"/>
            </a:endParaRPr>
          </a:p>
          <a:p>
            <a:pPr marL="171450" lvl="0" indent="-171450">
              <a:buFont typeface="Arial" panose="020B0604020202020204" pitchFamily="34" charset="0"/>
              <a:buChar char="•"/>
            </a:pPr>
            <a:r>
              <a:rPr lang="en-GB" sz="1800">
                <a:solidFill>
                  <a:srgbClr val="000000"/>
                </a:solidFill>
                <a:effectLst/>
                <a:latin typeface="Calibri Light" panose="020F0302020204030204" pitchFamily="34" charset="0"/>
                <a:ea typeface="Calibri" panose="020F0502020204030204" pitchFamily="34" charset="0"/>
              </a:rPr>
              <a:t>The equivalent educational level column helps to explain what level the qualification at the end of the apprenticeship will be in comparison to more familiar qualifications, like GCSEs and A Levels. </a:t>
            </a:r>
          </a:p>
          <a:p>
            <a:pPr marL="171450" lvl="0" indent="-171450">
              <a:buFont typeface="Arial" panose="020B0604020202020204" pitchFamily="34" charset="0"/>
              <a:buChar char="•"/>
            </a:pPr>
            <a:endParaRPr lang="en-GB" sz="1800" kern="1200" baseline="0">
              <a:solidFill>
                <a:srgbClr val="000000"/>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So you can see that if you do a level 3 (advanced) apprenticeship, once you have qualified you’ll have gained a qualification that is equivalent to 2 A Levels, a level 3 diploma or other equivalents, like IB’s or BTECs.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0" lvl="0" indent="0">
              <a:buFont typeface="Arial" panose="020B0604020202020204" pitchFamily="34" charset="0"/>
              <a:buNone/>
            </a:pPr>
            <a:r>
              <a:rPr lang="en-GB" sz="1200" b="1" kern="1200" baseline="0">
                <a:solidFill>
                  <a:schemeClr val="tx1"/>
                </a:solidFill>
                <a:effectLst/>
                <a:latin typeface="+mn-lt"/>
                <a:ea typeface="+mn-ea"/>
                <a:cs typeface="+mn-cs"/>
              </a:rPr>
              <a:t>Presenter notes: Opportunity to pause to ask if there are any questions about levels and how they work. </a:t>
            </a:r>
          </a:p>
          <a:p>
            <a:pPr lvl="0"/>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The level of apprenticeship you start at will depend on the kind of job that you are applying for.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It’s really important not to be held back by only looking for a particular level e.g. degree apprenticeships. Apprenticeships work a bit differently to school which can be confusing, as lots of students think that they should progress onto the next level, so if you leave after GCSEs you should do a Level 3 and if you finish after A Levels you should go for a degree apprenticeship, but this isn’t always the case.</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Depending on the sector and apprenticeship, it may be that you need to start at advanced or higher level and work your way up, or that brilliant apprenticeships are only offered at Level 2 or 3 – for example, Journalism is only offered at Level 3 because that is all the industry requires.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Equally, you may be entering a completely new sector or industry that you haven’t studied or worked in before, and so may need to do a Level 2 or 3 to enter the world of work and get that understanding. </a:t>
            </a:r>
            <a:br>
              <a:rPr lang="en-GB" sz="1200" kern="1200" baseline="0">
                <a:solidFill>
                  <a:schemeClr val="tx1"/>
                </a:solidFill>
                <a:effectLst/>
                <a:latin typeface="+mn-lt"/>
                <a:ea typeface="+mn-ea"/>
                <a:cs typeface="+mn-cs"/>
              </a:rPr>
            </a:br>
            <a:r>
              <a:rPr lang="en-GB" sz="1200" kern="1200" baseline="0">
                <a:solidFill>
                  <a:schemeClr val="tx1"/>
                </a:solidFill>
                <a:effectLst/>
                <a:latin typeface="+mn-lt"/>
                <a:ea typeface="+mn-ea"/>
                <a:cs typeface="+mn-cs"/>
              </a:rPr>
              <a:t>Doing a job is completely different to getting a GCSE or A Level and that’s why it can be a bit confusing.</a:t>
            </a:r>
          </a:p>
          <a:p>
            <a:pPr lvl="0"/>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It is very important to keep an open mind so that you can explore all of the opportunities available and have multiple options available when applying. </a:t>
            </a:r>
          </a:p>
          <a:p>
            <a:pPr lvl="0"/>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18</a:t>
            </a:fld>
            <a:endParaRPr lang="en-GB"/>
          </a:p>
        </p:txBody>
      </p:sp>
    </p:spTree>
    <p:extLst>
      <p:ext uri="{BB962C8B-B14F-4D97-AF65-F5344CB8AC3E}">
        <p14:creationId xmlns:p14="http://schemas.microsoft.com/office/powerpoint/2010/main" val="3371317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a:solidFill>
                  <a:schemeClr val="tx1"/>
                </a:solidFill>
                <a:effectLst/>
                <a:latin typeface="+mn-lt"/>
                <a:ea typeface="+mn-ea"/>
                <a:cs typeface="+mn-cs"/>
              </a:rPr>
              <a:t>Presenter notes: Please add in some local opportunities to the slide above (a mixture of traditional and non-traditional job titles) to also bring the range of the local offer and facilitate discussions below.</a:t>
            </a:r>
          </a:p>
          <a:p>
            <a:pPr marL="171450" indent="-171450">
              <a:buFont typeface="Arial" panose="020B0604020202020204" pitchFamily="34" charset="0"/>
              <a:buChar char="•"/>
            </a:pPr>
            <a:endParaRPr lang="en-GB" sz="1200" b="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baseline="0">
                <a:solidFill>
                  <a:schemeClr val="tx1"/>
                </a:solidFill>
                <a:effectLst/>
                <a:latin typeface="+mn-lt"/>
                <a:ea typeface="+mn-ea"/>
                <a:cs typeface="+mn-cs"/>
              </a:rPr>
              <a:t>We’re now going to take a look at the different job roles available through an apprenticeship and w</a:t>
            </a:r>
            <a:r>
              <a:rPr lang="en-GB" sz="1200" kern="1200" baseline="0">
                <a:solidFill>
                  <a:schemeClr val="tx1"/>
                </a:solidFill>
                <a:effectLst/>
                <a:latin typeface="+mn-lt"/>
                <a:ea typeface="+mn-ea"/>
                <a:cs typeface="+mn-cs"/>
              </a:rPr>
              <a:t>hen we talk about apprenticeships, people often start to think of Plumbing, Electrical and some of the other construction trades. </a:t>
            </a:r>
            <a:r>
              <a:rPr lang="en-GB" altLang="en-US" sz="1200" baseline="0"/>
              <a:t>There are many brilliant apprenticeships in these areas, but there are also hundreds of new apprenticeships in exciting areas that you might not know exist. </a:t>
            </a:r>
          </a:p>
          <a:p>
            <a:pPr marL="171450" indent="-171450">
              <a:buFont typeface="Arial" panose="020B0604020202020204" pitchFamily="34" charset="0"/>
              <a:buChar char="•"/>
            </a:pPr>
            <a:endParaRPr lang="en-GB" altLang="en-US" sz="120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a:solidFill>
                  <a:schemeClr val="tx1"/>
                </a:solidFill>
                <a:effectLst/>
                <a:latin typeface="+mn-lt"/>
                <a:ea typeface="+mn-ea"/>
                <a:cs typeface="+mn-cs"/>
              </a:rPr>
              <a:t>Suggested interactivity: Ask the audience ‘does anyone know of any apprenticeships that they might expect to see on this list?’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baseline="0">
                <a:solidFill>
                  <a:schemeClr val="tx1"/>
                </a:solidFill>
                <a:effectLst/>
                <a:latin typeface="+mn-lt"/>
                <a:ea typeface="+mn-ea"/>
                <a:cs typeface="+mn-cs"/>
              </a:rPr>
              <a:t>Once completed, click on for the image.</a:t>
            </a:r>
          </a:p>
          <a:p>
            <a:pPr marL="0" indent="0">
              <a:buFont typeface="Arial" panose="020B0604020202020204" pitchFamily="34" charset="0"/>
              <a:buNone/>
            </a:pPr>
            <a:endParaRPr lang="en-GB" altLang="en-US" sz="1200" baseline="0"/>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The range of apprenticeship job roles out there is amazing.</a:t>
            </a:r>
          </a:p>
          <a:p>
            <a:pPr marL="17145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indent="-171450" eaLnBrk="1" hangingPunct="1">
              <a:spcBef>
                <a:spcPct val="0"/>
              </a:spcBef>
              <a:buFont typeface="Arial" panose="020B0604020202020204" pitchFamily="34" charset="0"/>
              <a:buChar char="•"/>
            </a:pPr>
            <a:r>
              <a:rPr lang="en-GB" altLang="en-US" sz="1200" baseline="0"/>
              <a:t>This slide gives you an idea of the huge range of apprenticeships available </a:t>
            </a:r>
            <a:r>
              <a:rPr lang="en-GB" altLang="en-US" sz="1200" b="0" baseline="0"/>
              <a:t>and this is just a taster – there are now over 600+ different apprenticeship standards available, resulting in over 1,500+ different job roles. </a:t>
            </a:r>
          </a:p>
          <a:p>
            <a:pPr eaLnBrk="1" hangingPunct="1">
              <a:spcBef>
                <a:spcPct val="0"/>
              </a:spcBef>
            </a:pPr>
            <a:endParaRPr lang="en-GB" altLang="en-US" sz="1200" b="1" baseline="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a:t>You could start an apprenticeship in hundreds of occupational areas. Some will amaze you!</a:t>
            </a:r>
          </a:p>
          <a:p>
            <a:pPr eaLnBrk="1" hangingPunct="1">
              <a:spcBef>
                <a:spcPct val="0"/>
              </a:spcBef>
            </a:pPr>
            <a:endParaRPr lang="en-GB" altLang="en-US" sz="1200" baseline="0"/>
          </a:p>
          <a:p>
            <a:pPr eaLnBrk="1" hangingPunct="1">
              <a:spcBef>
                <a:spcPct val="0"/>
              </a:spcBef>
            </a:pPr>
            <a:r>
              <a:rPr lang="en-GB" altLang="en-US" sz="1200" b="1" baseline="0"/>
              <a:t>Suggested interactivity: Depending on the time available…</a:t>
            </a:r>
          </a:p>
          <a:p>
            <a:pPr eaLnBrk="1" hangingPunct="1">
              <a:spcBef>
                <a:spcPct val="0"/>
              </a:spcBef>
            </a:pPr>
            <a:r>
              <a:rPr lang="en-GB" altLang="en-US" sz="1200" b="1" baseline="0"/>
              <a:t>Activity idea: Pick out a few of the job roles to discuss – will depend on the audience.</a:t>
            </a:r>
          </a:p>
          <a:p>
            <a:pPr eaLnBrk="1" hangingPunct="1">
              <a:spcBef>
                <a:spcPct val="0"/>
              </a:spcBef>
            </a:pPr>
            <a:r>
              <a:rPr lang="en-GB" altLang="en-US" sz="1200" b="1" baseline="0"/>
              <a:t>Activity idea: Can anyone spot an apprenticeship on the screen that has surprised them?</a:t>
            </a:r>
          </a:p>
          <a:p>
            <a:pPr eaLnBrk="1" hangingPunct="1">
              <a:spcBef>
                <a:spcPct val="0"/>
              </a:spcBef>
            </a:pPr>
            <a:r>
              <a:rPr lang="en-GB" altLang="en-US" sz="1200" b="1" baseline="0"/>
              <a:t>Activity idea: Does anyone know someone who is doing an interesting apprenticeship? </a:t>
            </a: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19</a:t>
            </a:fld>
            <a:endParaRPr lang="en-GB"/>
          </a:p>
        </p:txBody>
      </p:sp>
    </p:spTree>
    <p:extLst>
      <p:ext uri="{BB962C8B-B14F-4D97-AF65-F5344CB8AC3E}">
        <p14:creationId xmlns:p14="http://schemas.microsoft.com/office/powerpoint/2010/main" val="329066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Presenter notes: Please update this slide with local companies if you feel that the logos are not representative of your area. Please include small and large organisations. </a:t>
            </a:r>
          </a:p>
          <a:p>
            <a:endParaRPr lang="en-GB" sz="1200"/>
          </a:p>
          <a:p>
            <a:pPr marL="171450" indent="-171450">
              <a:buFont typeface="Arial" panose="020B0604020202020204" pitchFamily="34" charset="0"/>
              <a:buChar char="•"/>
            </a:pPr>
            <a:r>
              <a:rPr lang="en-GB" sz="1200"/>
              <a:t>Equally, the range of employers offering apprenticeships is incredible.</a:t>
            </a:r>
          </a:p>
          <a:p>
            <a:endParaRPr lang="en-GB" sz="1200"/>
          </a:p>
          <a:p>
            <a:pPr marL="171450" indent="-171450">
              <a:buFont typeface="Arial" panose="020B0604020202020204" pitchFamily="34" charset="0"/>
              <a:buChar char="•"/>
            </a:pPr>
            <a:r>
              <a:rPr lang="en-GB" sz="1200"/>
              <a:t>This slide shows you some really familiar logos of big companies in England who all recruit apprentices.</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Some of these employers may not be recruiting currently, but you will be able to track their recruitment updates on their websites or social media.</a:t>
            </a:r>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r>
              <a:rPr lang="en-GB" sz="1200"/>
              <a:t>Around 50% of apprenticeships started are with large companies like this, but 50% will be with smaller local companies.</a:t>
            </a:r>
          </a:p>
          <a:p>
            <a:pPr marL="0" indent="0">
              <a:buFont typeface="Arial" panose="020B0604020202020204" pitchFamily="34" charset="0"/>
              <a:buNone/>
            </a:pPr>
            <a:endParaRPr lang="en-GB" sz="1200"/>
          </a:p>
          <a:p>
            <a:pPr marL="171450" indent="-171450">
              <a:buFont typeface="Arial" panose="020B0604020202020204" pitchFamily="34" charset="0"/>
              <a:buChar char="•"/>
            </a:pPr>
            <a:r>
              <a:rPr lang="en-GB" sz="120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p>
          <a:p>
            <a:pPr marL="171450" indent="-171450">
              <a:buFont typeface="Arial" panose="020B0604020202020204" pitchFamily="34" charset="0"/>
              <a:buChar char="•"/>
            </a:pPr>
            <a:endParaRPr lang="en-GB"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Presenter notes: </a:t>
            </a:r>
            <a:r>
              <a:rPr lang="en-GB" sz="1200" b="1" kern="1200">
                <a:solidFill>
                  <a:schemeClr val="tx1"/>
                </a:solidFill>
                <a:effectLst/>
                <a:latin typeface="+mn-lt"/>
                <a:ea typeface="+mn-ea"/>
                <a:cs typeface="+mn-cs"/>
              </a:rPr>
              <a:t>Please include an example of a local company in the town that you are delivering in.</a:t>
            </a:r>
            <a:br>
              <a:rPr lang="en-GB" sz="1200" b="1" kern="1200">
                <a:solidFill>
                  <a:schemeClr val="tx1"/>
                </a:solidFill>
                <a:effectLst/>
                <a:latin typeface="+mn-lt"/>
                <a:ea typeface="+mn-ea"/>
                <a:cs typeface="+mn-cs"/>
              </a:rPr>
            </a:br>
            <a:r>
              <a:rPr lang="en-GB" sz="1200" b="1"/>
              <a:t>An example of a small local company is…X who employs apprentices in job roles like X and X etc.</a:t>
            </a: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20</a:t>
            </a:fld>
            <a:endParaRPr lang="en-GB"/>
          </a:p>
        </p:txBody>
      </p:sp>
    </p:spTree>
    <p:extLst>
      <p:ext uri="{BB962C8B-B14F-4D97-AF65-F5344CB8AC3E}">
        <p14:creationId xmlns:p14="http://schemas.microsoft.com/office/powerpoint/2010/main" val="26273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Presenter notes: Please update this slide with relevant examples for your audience</a:t>
            </a:r>
            <a:endParaRPr lang="en-GB" altLang="en-US" sz="1200" b="1"/>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a:t>Search through</a:t>
            </a:r>
            <a:r>
              <a:rPr lang="en-GB" altLang="en-US" sz="1200" b="1" baseline="0"/>
              <a:t> Find an apprenticeship using the establishment postcode and find some interesting jobs.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a:t>Try to find a selection of closing dates so that you can reinforce the need to be using Find an apprenticeship regularly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a:t>Try to find a range of salaries so</a:t>
            </a:r>
            <a:r>
              <a:rPr lang="en-GB" altLang="en-US" sz="1200" b="1" baseline="0"/>
              <a:t> that you can show that there are employers who are prepared to pay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a:t>Try to find a job title that might sound a bit confusing and then explain what that role really is – make it sound exciting and explain that they should not be put off by the titles of some jobs, it’s important they read the job advert attached to it.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tLang="en-US" sz="1200" b="1" baseline="0"/>
              <a:t>Think about STEM vacancies. Can these be showcased more?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ltLang="en-US" sz="1200" b="1"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This slide shows a range of vacancies that I could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notice that they all have different closing dates – this is one big difference to applying for university.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If you do see a closing date, it’s important that you don’t wait until the very end to submit your application. We are now finding from talking to employers, if they receive a huge number of applications, they may decide to close the application window early.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You will also notice the range of different salaries too – this is because employers can decide what to pay (as long as it meets the national minimum wage for apprentices of £4.81)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sz="1200" b="1" baseline="0"/>
              <a:t>Presenter notes: It might be useful to have the find an apprenticeship website open to show them current examples and what the site looks like.  This is also relevant for the next slide.</a:t>
            </a: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21</a:t>
            </a:fld>
            <a:endParaRPr lang="en-GB"/>
          </a:p>
        </p:txBody>
      </p:sp>
    </p:spTree>
    <p:extLst>
      <p:ext uri="{BB962C8B-B14F-4D97-AF65-F5344CB8AC3E}">
        <p14:creationId xmlns:p14="http://schemas.microsoft.com/office/powerpoint/2010/main" val="304841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a:t>Presenter notes: Is this slide appropriate for your audience today?</a:t>
            </a:r>
          </a:p>
          <a:p>
            <a:pPr marL="0" indent="0">
              <a:buFont typeface="Arial" panose="020B0604020202020204" pitchFamily="34" charset="0"/>
              <a:buNone/>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Higher and degree apprenticeships are </a:t>
            </a:r>
            <a:r>
              <a:rPr lang="en-GB" sz="1200" kern="1200" baseline="0">
                <a:solidFill>
                  <a:schemeClr val="tx1"/>
                </a:solidFill>
                <a:effectLst/>
                <a:latin typeface="+mn-lt"/>
                <a:ea typeface="+mn-ea"/>
                <a:cs typeface="+mn-cs"/>
              </a:rPr>
              <a:t>a real alternative to following the traditional route of going to University as a full time student. </a:t>
            </a:r>
          </a:p>
          <a:p>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They offer all the benefits of higher education with none of the cost. You will not only be learning, but earning a salary, from day one. </a:t>
            </a:r>
            <a:br>
              <a:rPr lang="en-GB" sz="1200" kern="1200" baseline="0">
                <a:solidFill>
                  <a:schemeClr val="tx1"/>
                </a:solidFill>
                <a:effectLst/>
                <a:latin typeface="+mn-lt"/>
                <a:ea typeface="+mn-ea"/>
                <a:cs typeface="+mn-cs"/>
              </a:rPr>
            </a:br>
            <a:r>
              <a:rPr lang="en-GB" sz="1200" kern="1200" baseline="0">
                <a:solidFill>
                  <a:schemeClr val="tx1"/>
                </a:solidFill>
                <a:effectLst/>
                <a:latin typeface="+mn-lt"/>
                <a:ea typeface="+mn-ea"/>
                <a:cs typeface="+mn-cs"/>
              </a:rPr>
              <a:t>With a degree apprenticeship, you’re much less likely to build up any debt as your tuition fees are paid for by your employer and the Government, so you will not be expected to pay the £9000 a year tuition fees. </a:t>
            </a:r>
          </a:p>
          <a:p>
            <a:pPr marL="17145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More than 100 Universities in England offer degree apprenticeships now.</a:t>
            </a:r>
          </a:p>
          <a:p>
            <a:pPr marL="17145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The students on degree apprenticeships are entitled to exactly the same as other students, so you will still have access to the student union, sports facilities, clubs, societies and student discounts, as and when this is appropriate.</a:t>
            </a:r>
          </a:p>
          <a:p>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In the past, going to university was seen as the best way to advance your career to a higher level. But with the current level of competition for jobs amongst graduates, it might not be the best route for you. With an apprenticeship, you gain the competitive advantage of gaining at least 3 years’ work experience whilst completing your degree. </a:t>
            </a:r>
          </a:p>
          <a:p>
            <a:pPr marL="17145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You are learning the same theory of the degree, but are able to put it into practise straight away in the workplace whilst also learning from colleagues and staying up to date on the latest trends and technology in the sector. </a:t>
            </a:r>
          </a:p>
          <a:p>
            <a:endParaRPr lang="en-GB" sz="1200" kern="1200" baseline="0">
              <a:solidFill>
                <a:schemeClr val="tx1"/>
              </a:solidFill>
              <a:effectLst/>
              <a:latin typeface="+mn-lt"/>
              <a:ea typeface="+mn-ea"/>
              <a:cs typeface="+mn-cs"/>
            </a:endParaRPr>
          </a:p>
          <a:p>
            <a:pPr marL="171450" indent="-171450">
              <a:buFont typeface="Arial" panose="020B0604020202020204" pitchFamily="34" charset="0"/>
              <a:buChar char="•"/>
            </a:pPr>
            <a:r>
              <a:rPr lang="en-GB" sz="1200" kern="1200" baseline="0">
                <a:solidFill>
                  <a:schemeClr val="tx1"/>
                </a:solidFill>
                <a:effectLst/>
                <a:latin typeface="+mn-lt"/>
                <a:ea typeface="+mn-ea"/>
                <a:cs typeface="+mn-cs"/>
              </a:rPr>
              <a:t>But remember – it’s hard work as a degree apprentice. You’ll be working full time </a:t>
            </a:r>
            <a:r>
              <a:rPr lang="en-GB" sz="1200" b="1" kern="1200" baseline="0">
                <a:solidFill>
                  <a:schemeClr val="tx1"/>
                </a:solidFill>
                <a:effectLst/>
                <a:latin typeface="+mn-lt"/>
                <a:ea typeface="+mn-ea"/>
                <a:cs typeface="+mn-cs"/>
              </a:rPr>
              <a:t>and </a:t>
            </a:r>
            <a:r>
              <a:rPr lang="en-GB" sz="1200" b="0" kern="1200" baseline="0">
                <a:solidFill>
                  <a:schemeClr val="tx1"/>
                </a:solidFill>
                <a:effectLst/>
                <a:latin typeface="+mn-lt"/>
                <a:ea typeface="+mn-ea"/>
                <a:cs typeface="+mn-cs"/>
              </a:rPr>
              <a:t>fitting in the equivalent of a full time degree alongside it. It might take a bit longer than studying full time – for example, 4 years instead of 3, but you’ll achieve exactly the same degree.</a:t>
            </a:r>
          </a:p>
          <a:p>
            <a:endParaRPr lang="en-GB" sz="1200" b="0" kern="1200" baseline="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No matter what kind of career you want to follow, you need to do your research and find out if there’s a way to get to the role you want through an apprenticeship. That way, you can decide if you would prefer to study full time at college or university, or if you would prefer to go into work as an apprentice and gain qualifications and experience on the job from day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 Everyone has different learning styles and both routes offer a different way to learn and start your career. No route is better than the other, it is just about which is best/right for you.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b="0"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b="0" baseline="0"/>
              <a:t>Remember, you can apply for apprenticeships alongside applying for university and then you can decide what is right for you later on.</a:t>
            </a:r>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22</a:t>
            </a:fld>
            <a:endParaRPr lang="en-GB"/>
          </a:p>
        </p:txBody>
      </p:sp>
    </p:spTree>
    <p:extLst>
      <p:ext uri="{BB962C8B-B14F-4D97-AF65-F5344CB8AC3E}">
        <p14:creationId xmlns:p14="http://schemas.microsoft.com/office/powerpoint/2010/main" val="39749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4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FB7309-E683-4E3F-A895-7D91663D557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213552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FB7309-E683-4E3F-A895-7D91663D557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3785057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FB7309-E683-4E3F-A895-7D91663D557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39323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4210900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838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FB7309-E683-4E3F-A895-7D91663D557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25406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FB7309-E683-4E3F-A895-7D91663D5574}" type="datetimeFigureOut">
              <a:rPr lang="en-GB" smtClean="0"/>
              <a:t>30/06/2023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150422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FB7309-E683-4E3F-A895-7D91663D557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406708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FB7309-E683-4E3F-A895-7D91663D5574}" type="datetimeFigureOut">
              <a:rPr lang="en-GB" smtClean="0"/>
              <a:t>30/06/2023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2851762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FB7309-E683-4E3F-A895-7D91663D5574}" type="datetimeFigureOut">
              <a:rPr lang="en-GB" smtClean="0"/>
              <a:t>30/06/2023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4218237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B7309-E683-4E3F-A895-7D91663D5574}" type="datetimeFigureOut">
              <a:rPr lang="en-GB" smtClean="0"/>
              <a:t>30/06/2023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264818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FB7309-E683-4E3F-A895-7D91663D557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418687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FB7309-E683-4E3F-A895-7D91663D5574}" type="datetimeFigureOut">
              <a:rPr lang="en-GB" smtClean="0"/>
              <a:t>30/06/2023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56C23D-63A2-47B3-867E-0310B6C0403C}" type="slidenum">
              <a:rPr lang="en-GB" smtClean="0"/>
              <a:t>‹#›</a:t>
            </a:fld>
            <a:endParaRPr lang="en-GB"/>
          </a:p>
        </p:txBody>
      </p:sp>
    </p:spTree>
    <p:extLst>
      <p:ext uri="{BB962C8B-B14F-4D97-AF65-F5344CB8AC3E}">
        <p14:creationId xmlns:p14="http://schemas.microsoft.com/office/powerpoint/2010/main" val="388915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FB7309-E683-4E3F-A895-7D91663D5574}" type="datetimeFigureOut">
              <a:rPr lang="en-GB" smtClean="0"/>
              <a:t>30/06/2023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56C23D-63A2-47B3-867E-0310B6C0403C}" type="slidenum">
              <a:rPr lang="en-GB" smtClean="0"/>
              <a:t>‹#›</a:t>
            </a:fld>
            <a:endParaRPr lang="en-GB"/>
          </a:p>
        </p:txBody>
      </p:sp>
    </p:spTree>
    <p:extLst>
      <p:ext uri="{BB962C8B-B14F-4D97-AF65-F5344CB8AC3E}">
        <p14:creationId xmlns:p14="http://schemas.microsoft.com/office/powerpoint/2010/main" val="512816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5.jp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f_xAQNNi4pA&amp;feature=youtu.b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tlevels.gov.uk/students/subjects/health" TargetMode="External"/><Relationship Id="rId3" Type="http://schemas.openxmlformats.org/officeDocument/2006/relationships/hyperlink" Target="https://www.tlevels.gov.uk/students/subjects/design-surveying-planning" TargetMode="External"/><Relationship Id="rId7" Type="http://schemas.openxmlformats.org/officeDocument/2006/relationships/hyperlink" Target="https://www.tlevels.gov.uk/students/subjects/education" TargetMode="External"/><Relationship Id="rId12" Type="http://schemas.openxmlformats.org/officeDocument/2006/relationships/image" Target="../media/image10.jpeg"/><Relationship Id="rId2" Type="http://schemas.openxmlformats.org/officeDocument/2006/relationships/hyperlink" Target="https://www.tlevels.gov.uk/students/subjects/building-services-engineering" TargetMode="External"/><Relationship Id="rId1" Type="http://schemas.openxmlformats.org/officeDocument/2006/relationships/slideLayout" Target="../slideLayouts/slideLayout7.xml"/><Relationship Id="rId6" Type="http://schemas.openxmlformats.org/officeDocument/2006/relationships/hyperlink" Target="https://www.tlevels.gov.uk/students/subjects/digital-support-services" TargetMode="External"/><Relationship Id="rId11" Type="http://schemas.openxmlformats.org/officeDocument/2006/relationships/hyperlink" Target="https://www.tlevels.gov.uk/students/subjects/science" TargetMode="External"/><Relationship Id="rId5" Type="http://schemas.openxmlformats.org/officeDocument/2006/relationships/hyperlink" Target="https://www.tlevels.gov.uk/students/subjects/digital-production-design-development" TargetMode="External"/><Relationship Id="rId10" Type="http://schemas.openxmlformats.org/officeDocument/2006/relationships/hyperlink" Target="https://www.tlevels.gov.uk/students/subjects/onsite-construction" TargetMode="External"/><Relationship Id="rId4" Type="http://schemas.openxmlformats.org/officeDocument/2006/relationships/hyperlink" Target="https://www.tlevels.gov.uk/students/subjects/digital-business-services" TargetMode="External"/><Relationship Id="rId9" Type="http://schemas.openxmlformats.org/officeDocument/2006/relationships/hyperlink" Target="https://www.tlevels.gov.uk/students/subjects/healthcare-scienc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tlevels.gov.uk/students/subjects/management-administration" TargetMode="External"/><Relationship Id="rId3" Type="http://schemas.openxmlformats.org/officeDocument/2006/relationships/hyperlink" Target="https://www.tlevels.gov.uk/students/subjects/accounting" TargetMode="External"/><Relationship Id="rId7" Type="http://schemas.openxmlformats.org/officeDocument/2006/relationships/hyperlink" Target="https://www.tlevels.gov.uk/students/subjects/maintenance-installation-repair"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s://www.tlevels.gov.uk/students/subjects/finance" TargetMode="External"/><Relationship Id="rId5" Type="http://schemas.openxmlformats.org/officeDocument/2006/relationships/hyperlink" Target="https://www.tlevels.gov.uk/students/subjects/engineering-manufacturing-processing-control" TargetMode="External"/><Relationship Id="rId4" Type="http://schemas.openxmlformats.org/officeDocument/2006/relationships/hyperlink" Target="https://www.tlevels.gov.uk/students/subjects/design-development-engineerin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2443" y="4928180"/>
            <a:ext cx="3521122" cy="1286354"/>
          </a:xfrm>
        </p:spPr>
        <p:txBody>
          <a:bodyPr vert="horz" lIns="91440" tIns="45720" rIns="91440" bIns="45720" rtlCol="0" anchor="ctr">
            <a:normAutofit fontScale="90000"/>
          </a:bodyPr>
          <a:lstStyle/>
          <a:p>
            <a:pPr algn="r"/>
            <a:r>
              <a:rPr lang="en-US" sz="5400" b="1" kern="120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mj-lt"/>
                <a:ea typeface="+mj-ea"/>
                <a:cs typeface="+mj-cs"/>
              </a:rPr>
              <a:t>Informed</a:t>
            </a:r>
            <a:r>
              <a:rPr lang="en-US" sz="3800" b="1" kern="120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mj-lt"/>
                <a:ea typeface="+mj-ea"/>
                <a:cs typeface="+mj-cs"/>
              </a:rPr>
              <a:t> Decisions……</a:t>
            </a:r>
          </a:p>
        </p:txBody>
      </p:sp>
      <p:sp>
        <p:nvSpPr>
          <p:cNvPr id="40" name="Rectangle 20">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800772" y="773534"/>
            <a:ext cx="898377" cy="597829"/>
          </a:xfrm>
          <a:prstGeom prst="rect">
            <a:avLst/>
          </a:prstGeom>
        </p:spPr>
      </p:pic>
      <p:sp>
        <p:nvSpPr>
          <p:cNvPr id="42" name="Right Triangle 22">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24">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5117219" y="315060"/>
            <a:ext cx="1259675" cy="872459"/>
          </a:xfrm>
          <a:prstGeom prst="rect">
            <a:avLst/>
          </a:prstGeom>
        </p:spPr>
      </p:pic>
      <p:sp>
        <p:nvSpPr>
          <p:cNvPr id="46" name="Right Triangle 26">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28">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30">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32">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34">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2"/>
          </p:nvPr>
        </p:nvPicPr>
        <p:blipFill>
          <a:blip r:embed="rId4"/>
          <a:stretch>
            <a:fillRect/>
          </a:stretch>
        </p:blipFill>
        <p:spPr>
          <a:xfrm>
            <a:off x="2857504" y="1485831"/>
            <a:ext cx="2263883" cy="1412887"/>
          </a:xfrm>
          <a:prstGeom prst="rect">
            <a:avLst/>
          </a:prstGeom>
        </p:spPr>
      </p:pic>
      <p:sp>
        <p:nvSpPr>
          <p:cNvPr id="53" name="Right Triangle 36">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DD1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5"/>
          <a:stretch>
            <a:fillRect/>
          </a:stretch>
        </p:blipFill>
        <p:spPr>
          <a:xfrm>
            <a:off x="7725353" y="1040657"/>
            <a:ext cx="3716019" cy="1387178"/>
          </a:xfrm>
          <a:prstGeom prst="rect">
            <a:avLst/>
          </a:prstGeom>
        </p:spPr>
      </p:pic>
      <p:sp>
        <p:nvSpPr>
          <p:cNvPr id="39" name="Right Triangle 38">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47" name="Right Triangle 46">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97A853D-6758-7E23-8620-CFD302EAF3BA}"/>
              </a:ext>
            </a:extLst>
          </p:cNvPr>
          <p:cNvPicPr>
            <a:picLocks noChangeAspect="1"/>
          </p:cNvPicPr>
          <p:nvPr/>
        </p:nvPicPr>
        <p:blipFill>
          <a:blip r:embed="rId6"/>
          <a:stretch>
            <a:fillRect/>
          </a:stretch>
        </p:blipFill>
        <p:spPr>
          <a:xfrm>
            <a:off x="1175656" y="3680118"/>
            <a:ext cx="1194319" cy="1742730"/>
          </a:xfrm>
          <a:prstGeom prst="rect">
            <a:avLst/>
          </a:prstGeom>
        </p:spPr>
      </p:pic>
      <p:pic>
        <p:nvPicPr>
          <p:cNvPr id="9" name="Picture 8"/>
          <p:cNvPicPr>
            <a:picLocks noChangeAspect="1"/>
          </p:cNvPicPr>
          <p:nvPr/>
        </p:nvPicPr>
        <p:blipFill>
          <a:blip r:embed="rId7"/>
          <a:stretch>
            <a:fillRect/>
          </a:stretch>
        </p:blipFill>
        <p:spPr>
          <a:xfrm>
            <a:off x="4403651" y="2979485"/>
            <a:ext cx="2877378" cy="1611332"/>
          </a:xfrm>
          <a:prstGeom prst="rect">
            <a:avLst/>
          </a:prstGeom>
        </p:spPr>
      </p:pic>
      <p:sp>
        <p:nvSpPr>
          <p:cNvPr id="49" name="Right Triangle 48">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7855297" y="3153048"/>
            <a:ext cx="3706577" cy="3061485"/>
          </a:xfrm>
        </p:spPr>
        <p:txBody>
          <a:bodyPr vert="horz" lIns="91440" tIns="45720" rIns="91440" bIns="45720" rtlCol="0" anchor="ctr">
            <a:normAutofit/>
          </a:bodyPr>
          <a:lstStyle/>
          <a:p>
            <a:pPr marL="0" indent="0">
              <a:buNone/>
            </a:pPr>
            <a:r>
              <a:rPr lang="en-US" sz="2400" dirty="0"/>
              <a:t>A- Levels are a great steppingstone onto university and graduate careers- but there are other careers paths that you ought to know about, just to make sure that you are making informed decisions about your future……</a:t>
            </a:r>
          </a:p>
        </p:txBody>
      </p:sp>
    </p:spTree>
    <p:extLst>
      <p:ext uri="{BB962C8B-B14F-4D97-AF65-F5344CB8AC3E}">
        <p14:creationId xmlns:p14="http://schemas.microsoft.com/office/powerpoint/2010/main" val="342909923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solidFill>
                  <a:srgbClr val="FF0000"/>
                </a:solidFill>
                <a:latin typeface="Berlin Sans FB" panose="020E0602020502020306" pitchFamily="34" charset="0"/>
              </a:rPr>
              <a:t>*BTEC…….the vocational path presently running….but they may be phased out gradually as the government proceed with their reforms &amp; introduce T-Levels</a:t>
            </a:r>
          </a:p>
        </p:txBody>
      </p:sp>
      <p:sp>
        <p:nvSpPr>
          <p:cNvPr id="3" name="Content Placeholder 2"/>
          <p:cNvSpPr>
            <a:spLocks noGrp="1"/>
          </p:cNvSpPr>
          <p:nvPr>
            <p:ph sz="half" idx="1"/>
          </p:nvPr>
        </p:nvSpPr>
        <p:spPr/>
        <p:txBody>
          <a:bodyPr/>
          <a:lstStyle/>
          <a:p>
            <a:pPr marL="0" indent="0" fontAlgn="base">
              <a:buNone/>
            </a:pPr>
            <a:endParaRPr lang="en-GB" u="sng" dirty="0"/>
          </a:p>
          <a:p>
            <a:pPr marL="0" indent="0" fontAlgn="base">
              <a:buNone/>
            </a:pPr>
            <a:r>
              <a:rPr lang="en-GB" u="sng" dirty="0"/>
              <a:t>What does BTEC stand for?</a:t>
            </a:r>
          </a:p>
          <a:p>
            <a:pPr marL="0" indent="0" fontAlgn="base">
              <a:buNone/>
            </a:pPr>
            <a:r>
              <a:rPr lang="en-GB" dirty="0"/>
              <a:t>In case you’re wondering, BTEC stands for Business and Technology Education Council – this was the body that first awarded these qualifications. They’re now provided by Pearson.</a:t>
            </a:r>
          </a:p>
          <a:p>
            <a:endParaRPr lang="en-GB" dirty="0"/>
          </a:p>
        </p:txBody>
      </p:sp>
      <p:pic>
        <p:nvPicPr>
          <p:cNvPr id="5" name="Content Placeholder 4"/>
          <p:cNvPicPr>
            <a:picLocks noGrp="1" noChangeAspect="1"/>
          </p:cNvPicPr>
          <p:nvPr>
            <p:ph sz="half" idx="2"/>
          </p:nvPr>
        </p:nvPicPr>
        <p:blipFill>
          <a:blip r:embed="rId2"/>
          <a:stretch>
            <a:fillRect/>
          </a:stretch>
        </p:blipFill>
        <p:spPr>
          <a:xfrm>
            <a:off x="6488935" y="2731599"/>
            <a:ext cx="5551509" cy="2284049"/>
          </a:xfrm>
          <a:prstGeom prst="rect">
            <a:avLst/>
          </a:prstGeom>
        </p:spPr>
      </p:pic>
    </p:spTree>
    <p:extLst>
      <p:ext uri="{BB962C8B-B14F-4D97-AF65-F5344CB8AC3E}">
        <p14:creationId xmlns:p14="http://schemas.microsoft.com/office/powerpoint/2010/main" val="254403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Lucida Handwriting" panose="03010101010101010101" pitchFamily="66" charset="0"/>
              </a:rPr>
              <a:t>How they work….</a:t>
            </a:r>
          </a:p>
        </p:txBody>
      </p:sp>
      <p:graphicFrame>
        <p:nvGraphicFramePr>
          <p:cNvPr id="5" name="Content Placeholder 2">
            <a:extLst>
              <a:ext uri="{FF2B5EF4-FFF2-40B4-BE49-F238E27FC236}">
                <a16:creationId xmlns:a16="http://schemas.microsoft.com/office/drawing/2014/main" id="{279494F7-29BE-DDCD-A8FC-B80DC82D30F0}"/>
              </a:ext>
            </a:extLst>
          </p:cNvPr>
          <p:cNvGraphicFramePr>
            <a:graphicFrameLocks noGrp="1"/>
          </p:cNvGraphicFramePr>
          <p:nvPr>
            <p:ph idx="1"/>
            <p:extLst>
              <p:ext uri="{D42A27DB-BD31-4B8C-83A1-F6EECF244321}">
                <p14:modId xmlns:p14="http://schemas.microsoft.com/office/powerpoint/2010/main" val="23916618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9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GB" sz="4600">
                <a:latin typeface="Lucida Handwriting" panose="03010101010101010101" pitchFamily="66" charset="0"/>
              </a:rPr>
              <a:t>BTEC’s at A-Level standard</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4E91436-7268-1895-FF38-2817738DA38A}"/>
              </a:ext>
            </a:extLst>
          </p:cNvPr>
          <p:cNvGraphicFramePr>
            <a:graphicFrameLocks noGrp="1"/>
          </p:cNvGraphicFramePr>
          <p:nvPr>
            <p:ph idx="1"/>
            <p:extLst>
              <p:ext uri="{D42A27DB-BD31-4B8C-83A1-F6EECF244321}">
                <p14:modId xmlns:p14="http://schemas.microsoft.com/office/powerpoint/2010/main" val="3922378121"/>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8098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pPr fontAlgn="base"/>
            <a:br>
              <a:rPr lang="en-GB" sz="3700">
                <a:solidFill>
                  <a:srgbClr val="FFFFFF"/>
                </a:solidFill>
                <a:latin typeface="Berlin Sans FB" panose="020E0602020502020306" pitchFamily="34" charset="0"/>
              </a:rPr>
            </a:br>
            <a:r>
              <a:rPr lang="en-GB" sz="3700">
                <a:solidFill>
                  <a:srgbClr val="FFFFFF"/>
                </a:solidFill>
                <a:latin typeface="Berlin Sans FB" panose="020E0602020502020306" pitchFamily="34" charset="0"/>
              </a:rPr>
              <a:t>You can take a BTEC National in any of the following subjects:</a:t>
            </a:r>
            <a:br>
              <a:rPr lang="en-GB" sz="3700">
                <a:solidFill>
                  <a:srgbClr val="FFFFFF"/>
                </a:solidFill>
                <a:latin typeface="Berlin Sans FB" panose="020E0602020502020306" pitchFamily="34" charset="0"/>
              </a:rPr>
            </a:br>
            <a:endParaRPr lang="en-GB" sz="3700">
              <a:solidFill>
                <a:srgbClr val="FFFFFF"/>
              </a:solidFill>
              <a:latin typeface="Berlin Sans FB" panose="020E0602020502020306" pitchFamily="34" charset="0"/>
            </a:endParaRPr>
          </a:p>
        </p:txBody>
      </p:sp>
      <p:sp>
        <p:nvSpPr>
          <p:cNvPr id="10" name="Content Placeholder 2"/>
          <p:cNvSpPr>
            <a:spLocks noGrp="1"/>
          </p:cNvSpPr>
          <p:nvPr>
            <p:ph sz="half" idx="1"/>
          </p:nvPr>
        </p:nvSpPr>
        <p:spPr>
          <a:xfrm>
            <a:off x="4380855" y="401444"/>
            <a:ext cx="3427283" cy="6055112"/>
          </a:xfrm>
        </p:spPr>
        <p:txBody>
          <a:bodyPr>
            <a:normAutofit fontScale="92500" lnSpcReduction="10000"/>
          </a:bodyPr>
          <a:lstStyle/>
          <a:p>
            <a:pPr fontAlgn="base"/>
            <a:r>
              <a:rPr lang="en-GB" sz="2000" dirty="0"/>
              <a:t>agriculture</a:t>
            </a:r>
          </a:p>
          <a:p>
            <a:pPr fontAlgn="base"/>
            <a:r>
              <a:rPr lang="en-GB" sz="2000" dirty="0"/>
              <a:t>animal management</a:t>
            </a:r>
          </a:p>
          <a:p>
            <a:pPr fontAlgn="base"/>
            <a:r>
              <a:rPr lang="en-GB" sz="2000" dirty="0"/>
              <a:t>applied human biology</a:t>
            </a:r>
          </a:p>
          <a:p>
            <a:pPr fontAlgn="base"/>
            <a:r>
              <a:rPr lang="en-GB" sz="2000" dirty="0"/>
              <a:t>applied science</a:t>
            </a:r>
          </a:p>
          <a:p>
            <a:pPr fontAlgn="base"/>
            <a:r>
              <a:rPr lang="en-GB" sz="2000" dirty="0"/>
              <a:t>applied psychology</a:t>
            </a:r>
          </a:p>
          <a:p>
            <a:pPr fontAlgn="base"/>
            <a:r>
              <a:rPr lang="en-GB" sz="2000" dirty="0"/>
              <a:t>applied law</a:t>
            </a:r>
          </a:p>
          <a:p>
            <a:pPr fontAlgn="base"/>
            <a:r>
              <a:rPr lang="en-GB" sz="2000" dirty="0"/>
              <a:t>art and design</a:t>
            </a:r>
          </a:p>
          <a:p>
            <a:pPr fontAlgn="base"/>
            <a:r>
              <a:rPr lang="en-GB" sz="2000" dirty="0"/>
              <a:t>business</a:t>
            </a:r>
          </a:p>
          <a:p>
            <a:pPr fontAlgn="base"/>
            <a:r>
              <a:rPr lang="en-GB" sz="2000" dirty="0"/>
              <a:t>children’s play, learning and development</a:t>
            </a:r>
          </a:p>
          <a:p>
            <a:pPr fontAlgn="base"/>
            <a:r>
              <a:rPr lang="en-GB" sz="2000" dirty="0"/>
              <a:t>computing</a:t>
            </a:r>
          </a:p>
          <a:p>
            <a:pPr fontAlgn="base"/>
            <a:r>
              <a:rPr lang="en-GB" sz="2000" dirty="0"/>
              <a:t>construction</a:t>
            </a:r>
          </a:p>
          <a:p>
            <a:pPr fontAlgn="base"/>
            <a:r>
              <a:rPr lang="en-GB" sz="2000" dirty="0"/>
              <a:t>countryside management</a:t>
            </a:r>
          </a:p>
          <a:p>
            <a:pPr fontAlgn="base"/>
            <a:r>
              <a:rPr lang="en-GB" sz="2000" dirty="0"/>
              <a:t>creative digital media production</a:t>
            </a:r>
          </a:p>
          <a:p>
            <a:pPr fontAlgn="base"/>
            <a:r>
              <a:rPr lang="en-GB" sz="2000" dirty="0"/>
              <a:t>engineering</a:t>
            </a:r>
          </a:p>
          <a:p>
            <a:pPr fontAlgn="base"/>
            <a:r>
              <a:rPr lang="en-GB" sz="2000" dirty="0"/>
              <a:t>enterprise and entrepreneurship</a:t>
            </a:r>
          </a:p>
          <a:p>
            <a:endParaRPr lang="en-GB" sz="11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323385"/>
            <a:ext cx="3197701" cy="5642518"/>
          </a:xfrm>
        </p:spPr>
        <p:txBody>
          <a:bodyPr>
            <a:noAutofit/>
          </a:bodyPr>
          <a:lstStyle/>
          <a:p>
            <a:pPr fontAlgn="base"/>
            <a:r>
              <a:rPr lang="en-GB" sz="2000" dirty="0"/>
              <a:t>equine management</a:t>
            </a:r>
          </a:p>
          <a:p>
            <a:pPr fontAlgn="base"/>
            <a:r>
              <a:rPr lang="en-GB" sz="2000" dirty="0"/>
              <a:t>forestry and arboriculture</a:t>
            </a:r>
          </a:p>
          <a:p>
            <a:pPr fontAlgn="base"/>
            <a:r>
              <a:rPr lang="en-GB" sz="2000" dirty="0"/>
              <a:t>forensic and criminal investigation</a:t>
            </a:r>
          </a:p>
          <a:p>
            <a:pPr fontAlgn="base"/>
            <a:r>
              <a:rPr lang="en-GB" sz="2000" dirty="0"/>
              <a:t>health and social care</a:t>
            </a:r>
          </a:p>
          <a:p>
            <a:pPr fontAlgn="base"/>
            <a:r>
              <a:rPr lang="en-GB" sz="2000" dirty="0"/>
              <a:t>horticulture</a:t>
            </a:r>
          </a:p>
          <a:p>
            <a:pPr fontAlgn="base"/>
            <a:r>
              <a:rPr lang="en-GB" sz="2000" dirty="0"/>
              <a:t>information technology</a:t>
            </a:r>
          </a:p>
          <a:p>
            <a:pPr fontAlgn="base"/>
            <a:r>
              <a:rPr lang="en-GB" sz="2000" dirty="0"/>
              <a:t>music</a:t>
            </a:r>
          </a:p>
          <a:p>
            <a:pPr fontAlgn="base"/>
            <a:r>
              <a:rPr lang="en-GB" sz="2000" dirty="0"/>
              <a:t>music technology</a:t>
            </a:r>
          </a:p>
          <a:p>
            <a:pPr fontAlgn="base"/>
            <a:r>
              <a:rPr lang="en-GB" sz="2000" dirty="0"/>
              <a:t>performing arts</a:t>
            </a:r>
          </a:p>
          <a:p>
            <a:pPr fontAlgn="base"/>
            <a:r>
              <a:rPr lang="en-GB" sz="2000" dirty="0"/>
              <a:t>sport</a:t>
            </a:r>
          </a:p>
          <a:p>
            <a:pPr fontAlgn="base"/>
            <a:r>
              <a:rPr lang="en-GB" sz="2000" dirty="0"/>
              <a:t>sport and exercise science</a:t>
            </a:r>
          </a:p>
          <a:p>
            <a:pPr fontAlgn="base"/>
            <a:r>
              <a:rPr lang="en-GB" sz="2000" dirty="0"/>
              <a:t>travel and tourism</a:t>
            </a:r>
          </a:p>
          <a:p>
            <a:pPr fontAlgn="base"/>
            <a:r>
              <a:rPr lang="en-GB" sz="2000" dirty="0"/>
              <a:t>Uniformed protective service.</a:t>
            </a:r>
          </a:p>
          <a:p>
            <a:pPr marL="0" indent="0" fontAlgn="base">
              <a:buNone/>
            </a:pPr>
            <a:r>
              <a:rPr lang="en-GB" sz="2000" dirty="0">
                <a:latin typeface="Berlin Sans FB" panose="020E0602020502020306" pitchFamily="34" charset="0"/>
              </a:rPr>
              <a:t>*</a:t>
            </a:r>
            <a:r>
              <a:rPr lang="en-GB" sz="2000" dirty="0">
                <a:solidFill>
                  <a:srgbClr val="FF0000"/>
                </a:solidFill>
                <a:latin typeface="Berlin Sans FB" panose="020E0602020502020306" pitchFamily="34" charset="0"/>
              </a:rPr>
              <a:t>Note how closely they are linked to career options</a:t>
            </a:r>
            <a:endParaRPr lang="en-GB" sz="2000" dirty="0">
              <a:solidFill>
                <a:srgbClr val="FF0000"/>
              </a:solidFill>
            </a:endParaRPr>
          </a:p>
        </p:txBody>
      </p:sp>
    </p:spTree>
    <p:extLst>
      <p:ext uri="{BB962C8B-B14F-4D97-AF65-F5344CB8AC3E}">
        <p14:creationId xmlns:p14="http://schemas.microsoft.com/office/powerpoint/2010/main" val="218176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GB" sz="3700">
                <a:solidFill>
                  <a:srgbClr val="FFFFFF"/>
                </a:solidFill>
                <a:latin typeface="Lucida Handwriting" panose="03010101010101010101" pitchFamily="66" charset="0"/>
              </a:rPr>
              <a:t>What's the difference between BTECs and A-levels?</a:t>
            </a:r>
            <a:br>
              <a:rPr lang="en-GB" sz="3700">
                <a:solidFill>
                  <a:srgbClr val="FFFFFF"/>
                </a:solidFill>
                <a:latin typeface="Lucida Handwriting" panose="03010101010101010101" pitchFamily="66" charset="0"/>
              </a:rPr>
            </a:br>
            <a:endParaRPr lang="en-GB" sz="3700">
              <a:solidFill>
                <a:srgbClr val="FFFFFF"/>
              </a:solidFill>
              <a:latin typeface="Lucida Handwriting" panose="03010101010101010101" pitchFamily="66" charset="0"/>
            </a:endParaRPr>
          </a:p>
        </p:txBody>
      </p:sp>
      <p:sp>
        <p:nvSpPr>
          <p:cNvPr id="3" name="Content Placeholder 2"/>
          <p:cNvSpPr>
            <a:spLocks noGrp="1"/>
          </p:cNvSpPr>
          <p:nvPr>
            <p:ph idx="1"/>
          </p:nvPr>
        </p:nvSpPr>
        <p:spPr>
          <a:xfrm>
            <a:off x="4810259" y="649480"/>
            <a:ext cx="6555347" cy="5546047"/>
          </a:xfrm>
        </p:spPr>
        <p:txBody>
          <a:bodyPr anchor="ctr">
            <a:normAutofit lnSpcReduction="10000"/>
          </a:bodyPr>
          <a:lstStyle/>
          <a:p>
            <a:pPr marL="0" indent="0" fontAlgn="base">
              <a:buNone/>
            </a:pPr>
            <a:r>
              <a:rPr lang="en-GB" sz="2400" b="1" dirty="0"/>
              <a:t>1. </a:t>
            </a:r>
            <a:r>
              <a:rPr lang="en-GB" sz="2400" b="1" u="sng" dirty="0"/>
              <a:t>Teaching style</a:t>
            </a:r>
            <a:r>
              <a:rPr lang="en-GB" sz="2400" b="1" dirty="0"/>
              <a:t>: </a:t>
            </a:r>
            <a:r>
              <a:rPr lang="en-GB" sz="2400" dirty="0"/>
              <a:t>if you study A-levels, you'll be taught in a similar manner to how you've </a:t>
            </a:r>
            <a:r>
              <a:rPr lang="en-GB" sz="2400"/>
              <a:t>been taught  </a:t>
            </a:r>
            <a:r>
              <a:rPr lang="en-GB" sz="2400" dirty="0"/>
              <a:t>throughout your secondary education. BTECs are slightly different in that theory is combined with regular practical work so you can directly apply what you learn. They are more hands on!</a:t>
            </a:r>
            <a:br>
              <a:rPr lang="en-GB" sz="2400" dirty="0"/>
            </a:br>
            <a:br>
              <a:rPr lang="en-GB" sz="2400" dirty="0"/>
            </a:br>
            <a:br>
              <a:rPr lang="en-GB" sz="2400" dirty="0"/>
            </a:br>
            <a:r>
              <a:rPr lang="en-GB" sz="2400" dirty="0"/>
              <a:t>2. </a:t>
            </a:r>
            <a:r>
              <a:rPr lang="en-GB" sz="2400" b="1" u="sng" dirty="0"/>
              <a:t>Assessments</a:t>
            </a:r>
            <a:r>
              <a:rPr lang="en-GB" sz="2400" b="1" dirty="0"/>
              <a:t>: </a:t>
            </a:r>
            <a:r>
              <a:rPr lang="en-GB" sz="2400" dirty="0"/>
              <a:t>whereas A-levels are assessed mainly through exams at the end of Year 13, BTECs are assessed via regular coursework and projects throughout the course. If you know you don't excel in exam conditions, BTECs can relieve this pressure, spreading out the work that dictates your final grade.</a:t>
            </a:r>
            <a:br>
              <a:rPr lang="en-GB" sz="2400" dirty="0"/>
            </a:br>
            <a:endParaRPr lang="en-GB" sz="2400" dirty="0"/>
          </a:p>
          <a:p>
            <a:endParaRPr lang="en-GB" sz="2000" dirty="0"/>
          </a:p>
        </p:txBody>
      </p:sp>
    </p:spTree>
    <p:extLst>
      <p:ext uri="{BB962C8B-B14F-4D97-AF65-F5344CB8AC3E}">
        <p14:creationId xmlns:p14="http://schemas.microsoft.com/office/powerpoint/2010/main" val="95135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793214"/>
            <a:ext cx="10515600" cy="5383749"/>
          </a:xfrm>
        </p:spPr>
        <p:txBody>
          <a:bodyPr/>
          <a:lstStyle/>
          <a:p>
            <a:pPr marL="0" indent="0">
              <a:buNone/>
            </a:pPr>
            <a:r>
              <a:rPr lang="en-GB" b="1" u="sng" dirty="0"/>
              <a:t>3.Practical experience</a:t>
            </a:r>
            <a:r>
              <a:rPr lang="en-GB" dirty="0"/>
              <a:t>: when applying to university for occupational courses, you may need to demonstrate your passion for the field you wish to study. The benefit of BTECs is that you automatically gain the practical experience to show this, as part of your course.</a:t>
            </a:r>
            <a:br>
              <a:rPr lang="en-GB" dirty="0"/>
            </a:br>
            <a:br>
              <a:rPr lang="en-GB" dirty="0"/>
            </a:br>
            <a:r>
              <a:rPr lang="en-GB" dirty="0"/>
              <a:t>4. </a:t>
            </a:r>
            <a:r>
              <a:rPr lang="en-GB" b="1" u="sng" dirty="0"/>
              <a:t>Subjects you can study</a:t>
            </a:r>
            <a:r>
              <a:rPr lang="en-GB" b="1" dirty="0"/>
              <a:t>:</a:t>
            </a:r>
            <a:r>
              <a:rPr lang="en-GB" dirty="0"/>
              <a:t> although there are a large range of subjects on offer at BTEC level, there is still a strong understanding that BTECs lend themselves more to subjects with a more </a:t>
            </a:r>
            <a:r>
              <a:rPr lang="en-GB" dirty="0">
                <a:solidFill>
                  <a:srgbClr val="FF0000"/>
                </a:solidFill>
              </a:rPr>
              <a:t>practical nature</a:t>
            </a:r>
            <a:r>
              <a:rPr lang="en-GB" dirty="0"/>
              <a:t>. Therefore, subjects which are firmly rooted in theory and concepts, such as English or Maths, will only be available at A-levels.</a:t>
            </a:r>
          </a:p>
        </p:txBody>
      </p:sp>
      <p:pic>
        <p:nvPicPr>
          <p:cNvPr id="4" name="Picture 3"/>
          <p:cNvPicPr>
            <a:picLocks noChangeAspect="1"/>
          </p:cNvPicPr>
          <p:nvPr/>
        </p:nvPicPr>
        <p:blipFill>
          <a:blip r:embed="rId2"/>
          <a:stretch>
            <a:fillRect/>
          </a:stretch>
        </p:blipFill>
        <p:spPr>
          <a:xfrm>
            <a:off x="1388985" y="4865324"/>
            <a:ext cx="2973695" cy="1600200"/>
          </a:xfrm>
          <a:prstGeom prst="rect">
            <a:avLst/>
          </a:prstGeom>
        </p:spPr>
      </p:pic>
      <p:pic>
        <p:nvPicPr>
          <p:cNvPr id="5" name="Picture 4"/>
          <p:cNvPicPr>
            <a:picLocks noChangeAspect="1"/>
          </p:cNvPicPr>
          <p:nvPr/>
        </p:nvPicPr>
        <p:blipFill>
          <a:blip r:embed="rId3"/>
          <a:stretch>
            <a:fillRect/>
          </a:stretch>
        </p:blipFill>
        <p:spPr>
          <a:xfrm>
            <a:off x="6343765" y="4951049"/>
            <a:ext cx="3028950" cy="1514475"/>
          </a:xfrm>
          <a:prstGeom prst="rect">
            <a:avLst/>
          </a:prstGeom>
        </p:spPr>
      </p:pic>
      <p:cxnSp>
        <p:nvCxnSpPr>
          <p:cNvPr id="7" name="Straight Arrow Connector 6"/>
          <p:cNvCxnSpPr/>
          <p:nvPr/>
        </p:nvCxnSpPr>
        <p:spPr>
          <a:xfrm>
            <a:off x="4362680" y="5708286"/>
            <a:ext cx="1981085" cy="428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713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1"/>
            <a:ext cx="9688296" cy="1642969"/>
          </a:xfrm>
        </p:spPr>
        <p:txBody>
          <a:bodyPr anchor="b">
            <a:normAutofit/>
          </a:bodyPr>
          <a:lstStyle/>
          <a:p>
            <a:endParaRPr lang="en-GB" sz="4000" dirty="0"/>
          </a:p>
        </p:txBody>
      </p:sp>
      <p:sp>
        <p:nvSpPr>
          <p:cNvPr id="3" name="Content Placeholder 2"/>
          <p:cNvSpPr>
            <a:spLocks noGrp="1"/>
          </p:cNvSpPr>
          <p:nvPr>
            <p:ph idx="1"/>
          </p:nvPr>
        </p:nvSpPr>
        <p:spPr>
          <a:xfrm>
            <a:off x="1136397" y="869795"/>
            <a:ext cx="9688296" cy="5002972"/>
          </a:xfrm>
        </p:spPr>
        <p:txBody>
          <a:bodyPr anchor="t">
            <a:normAutofit fontScale="92500"/>
          </a:bodyPr>
          <a:lstStyle/>
          <a:p>
            <a:pPr marL="0" indent="0" fontAlgn="base">
              <a:buNone/>
            </a:pPr>
            <a:endParaRPr lang="en-GB" sz="1700" dirty="0"/>
          </a:p>
          <a:p>
            <a:pPr marL="0" indent="0">
              <a:buNone/>
            </a:pPr>
            <a:r>
              <a:rPr lang="en-GB" sz="2400" b="1" dirty="0"/>
              <a:t>5. </a:t>
            </a:r>
            <a:r>
              <a:rPr lang="en-GB" sz="2400" b="1" u="sng" dirty="0"/>
              <a:t>Entry requirements</a:t>
            </a:r>
            <a:r>
              <a:rPr lang="en-GB" sz="2400" b="1" dirty="0"/>
              <a:t>:</a:t>
            </a:r>
            <a:r>
              <a:rPr lang="en-GB" sz="2400" dirty="0"/>
              <a:t> usually you'll need at least five GCSEs at grade 4/5 to get on to a level 3 BTEC course. You may need higher grades to take an A-Level course.</a:t>
            </a:r>
            <a:br>
              <a:rPr lang="en-GB" sz="2400" dirty="0"/>
            </a:br>
            <a:br>
              <a:rPr lang="en-GB" sz="2400" dirty="0"/>
            </a:br>
            <a:r>
              <a:rPr lang="en-GB" sz="2400" dirty="0"/>
              <a:t>6. </a:t>
            </a:r>
            <a:r>
              <a:rPr lang="en-GB" sz="2400" b="1" u="sng" dirty="0"/>
              <a:t>Future-proofing</a:t>
            </a:r>
            <a:r>
              <a:rPr lang="en-GB" sz="2400" b="1" dirty="0"/>
              <a:t>: </a:t>
            </a:r>
            <a:r>
              <a:rPr lang="en-GB" sz="2400" dirty="0"/>
              <a:t>if university is in your sights- think about the fact that if you have taken a vocational linked BTEC you may be a little more limited in what you can study at degree level. Because BTECs are so focused towards one particular area and teach specific skills, you can't really diverge too much from this field later on. A-Levels therefore keep you options wider &amp; more open.</a:t>
            </a:r>
            <a:br>
              <a:rPr lang="en-GB" sz="2400" dirty="0"/>
            </a:br>
            <a:br>
              <a:rPr lang="en-GB" sz="2400" dirty="0"/>
            </a:br>
            <a:r>
              <a:rPr lang="en-GB" sz="2400" dirty="0"/>
              <a:t>7. </a:t>
            </a:r>
            <a:r>
              <a:rPr lang="en-GB" sz="2400" b="1" u="sng" dirty="0"/>
              <a:t>Skills</a:t>
            </a:r>
            <a:r>
              <a:rPr lang="en-GB" sz="2400" dirty="0"/>
              <a:t>: because BTECs are more practical, you don't necessarily get the opportunity to sharpen those more academic skills, such as essay-writing, as you would at A-level. For more academic university courses it might be worth focusing on A-Levels or consider combining BTECs with A-levels so you get the best of both worlds.</a:t>
            </a:r>
          </a:p>
        </p:txBody>
      </p:sp>
      <p:sp>
        <p:nvSpPr>
          <p:cNvPr id="31"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3551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grass&#10;&#10;Description automatically generated">
            <a:extLst>
              <a:ext uri="{FF2B5EF4-FFF2-40B4-BE49-F238E27FC236}">
                <a16:creationId xmlns:a16="http://schemas.microsoft.com/office/drawing/2014/main" id="{A0860A93-3C73-961C-E091-074262E59C24}"/>
              </a:ext>
            </a:extLst>
          </p:cNvPr>
          <p:cNvPicPr>
            <a:picLocks noChangeAspect="1"/>
          </p:cNvPicPr>
          <p:nvPr/>
        </p:nvPicPr>
        <p:blipFill rotWithShape="1">
          <a:blip r:embed="rId3">
            <a:extLst>
              <a:ext uri="{28A0092B-C50C-407E-A947-70E740481C1C}">
                <a14:useLocalDpi xmlns:a14="http://schemas.microsoft.com/office/drawing/2010/main" val="0"/>
              </a:ext>
            </a:extLst>
          </a:blip>
          <a:srcRect l="30838" r="1972"/>
          <a:stretch/>
        </p:blipFill>
        <p:spPr>
          <a:xfrm>
            <a:off x="3786433" y="0"/>
            <a:ext cx="8191892" cy="6858000"/>
          </a:xfrm>
          <a:prstGeom prst="rect">
            <a:avLst/>
          </a:prstGeom>
        </p:spPr>
      </p:pic>
      <p:pic>
        <p:nvPicPr>
          <p:cNvPr id="3" name="Picture 2" descr="A picture containing text, grass&#10;&#10;Description automatically generated">
            <a:extLst>
              <a:ext uri="{FF2B5EF4-FFF2-40B4-BE49-F238E27FC236}">
                <a16:creationId xmlns:a16="http://schemas.microsoft.com/office/drawing/2014/main" id="{FB466423-ED1F-E106-A2FC-6020ADE55881}"/>
              </a:ext>
            </a:extLst>
          </p:cNvPr>
          <p:cNvPicPr>
            <a:picLocks noChangeAspect="1"/>
          </p:cNvPicPr>
          <p:nvPr/>
        </p:nvPicPr>
        <p:blipFill rotWithShape="1">
          <a:blip r:embed="rId3">
            <a:extLst>
              <a:ext uri="{28A0092B-C50C-407E-A947-70E740481C1C}">
                <a14:useLocalDpi xmlns:a14="http://schemas.microsoft.com/office/drawing/2010/main" val="0"/>
              </a:ext>
            </a:extLst>
          </a:blip>
          <a:srcRect r="69382"/>
          <a:stretch/>
        </p:blipFill>
        <p:spPr>
          <a:xfrm>
            <a:off x="0" y="0"/>
            <a:ext cx="3733014" cy="6858000"/>
          </a:xfrm>
          <a:prstGeom prst="rect">
            <a:avLst/>
          </a:prstGeom>
        </p:spPr>
      </p:pic>
      <p:sp>
        <p:nvSpPr>
          <p:cNvPr id="8" name="TextBox 7">
            <a:extLst>
              <a:ext uri="{FF2B5EF4-FFF2-40B4-BE49-F238E27FC236}">
                <a16:creationId xmlns:a16="http://schemas.microsoft.com/office/drawing/2014/main" id="{A4FCD00E-B862-BEAA-4DC3-EC02D1A7F86B}"/>
              </a:ext>
            </a:extLst>
          </p:cNvPr>
          <p:cNvSpPr txBox="1"/>
          <p:nvPr/>
        </p:nvSpPr>
        <p:spPr>
          <a:xfrm>
            <a:off x="4297678" y="1586491"/>
            <a:ext cx="1471353"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Employed</a:t>
            </a:r>
          </a:p>
        </p:txBody>
      </p:sp>
      <p:sp>
        <p:nvSpPr>
          <p:cNvPr id="9" name="TextBox 8">
            <a:extLst>
              <a:ext uri="{FF2B5EF4-FFF2-40B4-BE49-F238E27FC236}">
                <a16:creationId xmlns:a16="http://schemas.microsoft.com/office/drawing/2014/main" id="{B637E83C-2C06-205C-8ED9-27E05234524E}"/>
              </a:ext>
            </a:extLst>
          </p:cNvPr>
          <p:cNvSpPr txBox="1"/>
          <p:nvPr/>
        </p:nvSpPr>
        <p:spPr>
          <a:xfrm>
            <a:off x="4181301" y="3808027"/>
            <a:ext cx="1704109" cy="369332"/>
          </a:xfrm>
          <a:prstGeom prst="rect">
            <a:avLst/>
          </a:prstGeom>
          <a:noFill/>
        </p:spPr>
        <p:txBody>
          <a:bodyPr wrap="square" rtlCol="0">
            <a:spAutoFit/>
          </a:bodyPr>
          <a:lstStyle/>
          <a:p>
            <a:pPr algn="ctr"/>
            <a:r>
              <a:rPr lang="en-GB">
                <a:latin typeface="Arial" panose="020B0604020202020204" pitchFamily="34" charset="0"/>
                <a:cs typeface="Arial" panose="020B0604020202020204" pitchFamily="34" charset="0"/>
              </a:rPr>
              <a:t>Paid a </a:t>
            </a:r>
            <a:r>
              <a:rPr lang="en-GB" sz="1700">
                <a:latin typeface="Arial" panose="020B0604020202020204" pitchFamily="34" charset="0"/>
                <a:cs typeface="Arial" panose="020B0604020202020204" pitchFamily="34" charset="0"/>
              </a:rPr>
              <a:t>salary</a:t>
            </a:r>
          </a:p>
        </p:txBody>
      </p:sp>
      <p:sp>
        <p:nvSpPr>
          <p:cNvPr id="10" name="TextBox 9">
            <a:extLst>
              <a:ext uri="{FF2B5EF4-FFF2-40B4-BE49-F238E27FC236}">
                <a16:creationId xmlns:a16="http://schemas.microsoft.com/office/drawing/2014/main" id="{995DA6E4-0C84-8AC4-D7AC-525170F867BB}"/>
              </a:ext>
            </a:extLst>
          </p:cNvPr>
          <p:cNvSpPr txBox="1"/>
          <p:nvPr/>
        </p:nvSpPr>
        <p:spPr>
          <a:xfrm>
            <a:off x="4297680" y="5999818"/>
            <a:ext cx="1471353"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Contract</a:t>
            </a:r>
          </a:p>
        </p:txBody>
      </p:sp>
      <p:sp>
        <p:nvSpPr>
          <p:cNvPr id="11" name="TextBox 10">
            <a:extLst>
              <a:ext uri="{FF2B5EF4-FFF2-40B4-BE49-F238E27FC236}">
                <a16:creationId xmlns:a16="http://schemas.microsoft.com/office/drawing/2014/main" id="{1FA4913B-37E1-AEE7-C9F5-F1099E151630}"/>
              </a:ext>
            </a:extLst>
          </p:cNvPr>
          <p:cNvSpPr txBox="1"/>
          <p:nvPr/>
        </p:nvSpPr>
        <p:spPr>
          <a:xfrm>
            <a:off x="7110152" y="1586491"/>
            <a:ext cx="1471353"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Off the job </a:t>
            </a:r>
          </a:p>
        </p:txBody>
      </p:sp>
      <p:sp>
        <p:nvSpPr>
          <p:cNvPr id="12" name="TextBox 11">
            <a:extLst>
              <a:ext uri="{FF2B5EF4-FFF2-40B4-BE49-F238E27FC236}">
                <a16:creationId xmlns:a16="http://schemas.microsoft.com/office/drawing/2014/main" id="{464648D7-72A7-7E74-E58E-42995ECB0581}"/>
              </a:ext>
            </a:extLst>
          </p:cNvPr>
          <p:cNvSpPr txBox="1"/>
          <p:nvPr/>
        </p:nvSpPr>
        <p:spPr>
          <a:xfrm>
            <a:off x="6741620" y="3808027"/>
            <a:ext cx="2208416"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Typically 1-6 years</a:t>
            </a:r>
          </a:p>
        </p:txBody>
      </p:sp>
      <p:sp>
        <p:nvSpPr>
          <p:cNvPr id="13" name="TextBox 12">
            <a:extLst>
              <a:ext uri="{FF2B5EF4-FFF2-40B4-BE49-F238E27FC236}">
                <a16:creationId xmlns:a16="http://schemas.microsoft.com/office/drawing/2014/main" id="{4BBA6D0A-9D10-3C1D-DCEB-E9DD0B9E56E6}"/>
              </a:ext>
            </a:extLst>
          </p:cNvPr>
          <p:cNvSpPr txBox="1"/>
          <p:nvPr/>
        </p:nvSpPr>
        <p:spPr>
          <a:xfrm>
            <a:off x="7110152" y="5688768"/>
            <a:ext cx="1471353" cy="61555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600+ standards</a:t>
            </a:r>
          </a:p>
        </p:txBody>
      </p:sp>
      <p:sp>
        <p:nvSpPr>
          <p:cNvPr id="14" name="TextBox 13">
            <a:extLst>
              <a:ext uri="{FF2B5EF4-FFF2-40B4-BE49-F238E27FC236}">
                <a16:creationId xmlns:a16="http://schemas.microsoft.com/office/drawing/2014/main" id="{7E4F2A14-3E58-7332-3123-AD3F173AEEBE}"/>
              </a:ext>
            </a:extLst>
          </p:cNvPr>
          <p:cNvSpPr txBox="1"/>
          <p:nvPr/>
        </p:nvSpPr>
        <p:spPr>
          <a:xfrm>
            <a:off x="9518616" y="1463380"/>
            <a:ext cx="2290850" cy="600164"/>
          </a:xfrm>
          <a:prstGeom prst="rect">
            <a:avLst/>
          </a:prstGeom>
          <a:noFill/>
        </p:spPr>
        <p:txBody>
          <a:bodyPr wrap="square" rtlCol="0">
            <a:spAutoFit/>
          </a:bodyPr>
          <a:lstStyle/>
          <a:p>
            <a:pPr algn="ctr"/>
            <a:r>
              <a:rPr lang="en-GB" sz="1600">
                <a:latin typeface="Arial" panose="020B0604020202020204" pitchFamily="34" charset="0"/>
                <a:cs typeface="Arial" panose="020B0604020202020204" pitchFamily="34" charset="0"/>
              </a:rPr>
              <a:t>Intermediate – </a:t>
            </a:r>
            <a:r>
              <a:rPr lang="en-GB" sz="1700">
                <a:latin typeface="Arial" panose="020B0604020202020204" pitchFamily="34" charset="0"/>
                <a:cs typeface="Arial" panose="020B0604020202020204" pitchFamily="34" charset="0"/>
              </a:rPr>
              <a:t>degree</a:t>
            </a:r>
            <a:r>
              <a:rPr lang="en-GB" sz="1600">
                <a:latin typeface="Arial" panose="020B0604020202020204" pitchFamily="34" charset="0"/>
                <a:cs typeface="Arial" panose="020B0604020202020204" pitchFamily="34" charset="0"/>
              </a:rPr>
              <a:t> level</a:t>
            </a:r>
          </a:p>
        </p:txBody>
      </p:sp>
      <p:sp>
        <p:nvSpPr>
          <p:cNvPr id="15" name="TextBox 14">
            <a:extLst>
              <a:ext uri="{FF2B5EF4-FFF2-40B4-BE49-F238E27FC236}">
                <a16:creationId xmlns:a16="http://schemas.microsoft.com/office/drawing/2014/main" id="{2BAA3A0C-BEE6-4BBC-A99A-A6B6DB1F1B14}"/>
              </a:ext>
            </a:extLst>
          </p:cNvPr>
          <p:cNvSpPr txBox="1"/>
          <p:nvPr/>
        </p:nvSpPr>
        <p:spPr>
          <a:xfrm>
            <a:off x="9537470" y="3815721"/>
            <a:ext cx="2208416"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Real responsibilities</a:t>
            </a:r>
          </a:p>
        </p:txBody>
      </p:sp>
      <p:sp>
        <p:nvSpPr>
          <p:cNvPr id="16" name="TextBox 15">
            <a:extLst>
              <a:ext uri="{FF2B5EF4-FFF2-40B4-BE49-F238E27FC236}">
                <a16:creationId xmlns:a16="http://schemas.microsoft.com/office/drawing/2014/main" id="{6861849F-C859-33CF-4CB5-9755AEA4F616}"/>
              </a:ext>
            </a:extLst>
          </p:cNvPr>
          <p:cNvSpPr txBox="1"/>
          <p:nvPr/>
        </p:nvSpPr>
        <p:spPr>
          <a:xfrm>
            <a:off x="9510797" y="5999818"/>
            <a:ext cx="2290850" cy="353943"/>
          </a:xfrm>
          <a:prstGeom prst="rect">
            <a:avLst/>
          </a:prstGeom>
          <a:noFill/>
        </p:spPr>
        <p:txBody>
          <a:bodyPr wrap="square" rtlCol="0">
            <a:spAutoFit/>
          </a:bodyPr>
          <a:lstStyle/>
          <a:p>
            <a:pPr algn="ctr"/>
            <a:r>
              <a:rPr lang="en-GB" sz="1700">
                <a:latin typeface="Arial" panose="020B0604020202020204" pitchFamily="34" charset="0"/>
                <a:cs typeface="Arial" panose="020B0604020202020204" pitchFamily="34" charset="0"/>
              </a:rPr>
              <a:t>Not the easy option</a:t>
            </a:r>
          </a:p>
        </p:txBody>
      </p:sp>
    </p:spTree>
    <p:extLst>
      <p:ext uri="{BB962C8B-B14F-4D97-AF65-F5344CB8AC3E}">
        <p14:creationId xmlns:p14="http://schemas.microsoft.com/office/powerpoint/2010/main" val="64590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EFF5BA25-AFA9-178E-B42D-A9791D319B2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09251"/>
            <a:ext cx="12192000" cy="6858000"/>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6BA0093-A4DA-8DAB-3CA6-D2D47CD60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898" y="758858"/>
            <a:ext cx="9761980" cy="5491114"/>
          </a:xfrm>
          <a:prstGeom prst="rect">
            <a:avLst/>
          </a:prstGeom>
        </p:spPr>
      </p:pic>
      <p:sp>
        <p:nvSpPr>
          <p:cNvPr id="5" name="TextBox 4">
            <a:extLst>
              <a:ext uri="{FF2B5EF4-FFF2-40B4-BE49-F238E27FC236}">
                <a16:creationId xmlns:a16="http://schemas.microsoft.com/office/drawing/2014/main" id="{96F5CB78-33F1-D5AD-AC30-3933DDCC252A}"/>
              </a:ext>
            </a:extLst>
          </p:cNvPr>
          <p:cNvSpPr txBox="1"/>
          <p:nvPr/>
        </p:nvSpPr>
        <p:spPr>
          <a:xfrm>
            <a:off x="1945659" y="2270897"/>
            <a:ext cx="6391372" cy="369332"/>
          </a:xfrm>
          <a:prstGeom prst="rect">
            <a:avLst/>
          </a:prstGeom>
          <a:noFill/>
        </p:spPr>
        <p:txBody>
          <a:bodyPr wrap="square">
            <a:spAutoFit/>
          </a:bodyPr>
          <a:lstStyle/>
          <a:p>
            <a:pPr algn="ctr"/>
            <a:r>
              <a:rPr lang="en-GB" sz="1800" b="0"/>
              <a:t>Intermediate </a:t>
            </a:r>
          </a:p>
        </p:txBody>
      </p:sp>
      <p:sp>
        <p:nvSpPr>
          <p:cNvPr id="9" name="TextBox 8">
            <a:extLst>
              <a:ext uri="{FF2B5EF4-FFF2-40B4-BE49-F238E27FC236}">
                <a16:creationId xmlns:a16="http://schemas.microsoft.com/office/drawing/2014/main" id="{F6E938FC-2A17-23B9-340B-8CBF8D32B2DC}"/>
              </a:ext>
            </a:extLst>
          </p:cNvPr>
          <p:cNvSpPr txBox="1"/>
          <p:nvPr/>
        </p:nvSpPr>
        <p:spPr>
          <a:xfrm>
            <a:off x="1960775" y="3319749"/>
            <a:ext cx="6391372" cy="369332"/>
          </a:xfrm>
          <a:prstGeom prst="rect">
            <a:avLst/>
          </a:prstGeom>
          <a:noFill/>
        </p:spPr>
        <p:txBody>
          <a:bodyPr wrap="square">
            <a:spAutoFit/>
          </a:bodyPr>
          <a:lstStyle/>
          <a:p>
            <a:pPr algn="ctr"/>
            <a:r>
              <a:rPr lang="en-GB" sz="1800" b="0"/>
              <a:t>Advanced </a:t>
            </a:r>
          </a:p>
        </p:txBody>
      </p:sp>
      <p:sp>
        <p:nvSpPr>
          <p:cNvPr id="11" name="TextBox 10">
            <a:extLst>
              <a:ext uri="{FF2B5EF4-FFF2-40B4-BE49-F238E27FC236}">
                <a16:creationId xmlns:a16="http://schemas.microsoft.com/office/drawing/2014/main" id="{8EA2320C-DCD4-E423-57C4-0AE8F84D8DAB}"/>
              </a:ext>
            </a:extLst>
          </p:cNvPr>
          <p:cNvSpPr txBox="1"/>
          <p:nvPr/>
        </p:nvSpPr>
        <p:spPr>
          <a:xfrm>
            <a:off x="1960775" y="4354342"/>
            <a:ext cx="6391372" cy="369332"/>
          </a:xfrm>
          <a:prstGeom prst="rect">
            <a:avLst/>
          </a:prstGeom>
          <a:noFill/>
        </p:spPr>
        <p:txBody>
          <a:bodyPr wrap="square">
            <a:spAutoFit/>
          </a:bodyPr>
          <a:lstStyle/>
          <a:p>
            <a:pPr algn="ctr"/>
            <a:r>
              <a:rPr lang="en-GB" sz="1800" b="0"/>
              <a:t>Higher </a:t>
            </a:r>
          </a:p>
        </p:txBody>
      </p:sp>
      <p:sp>
        <p:nvSpPr>
          <p:cNvPr id="13" name="TextBox 12">
            <a:extLst>
              <a:ext uri="{FF2B5EF4-FFF2-40B4-BE49-F238E27FC236}">
                <a16:creationId xmlns:a16="http://schemas.microsoft.com/office/drawing/2014/main" id="{FFFD3E8C-F016-8E7D-7E37-87B1DDBF9EC9}"/>
              </a:ext>
            </a:extLst>
          </p:cNvPr>
          <p:cNvSpPr txBox="1"/>
          <p:nvPr/>
        </p:nvSpPr>
        <p:spPr>
          <a:xfrm>
            <a:off x="1960775" y="5388935"/>
            <a:ext cx="6391372" cy="369332"/>
          </a:xfrm>
          <a:prstGeom prst="rect">
            <a:avLst/>
          </a:prstGeom>
          <a:noFill/>
        </p:spPr>
        <p:txBody>
          <a:bodyPr wrap="square">
            <a:spAutoFit/>
          </a:bodyPr>
          <a:lstStyle/>
          <a:p>
            <a:pPr algn="ctr"/>
            <a:r>
              <a:rPr lang="en-GB" sz="1800" b="0"/>
              <a:t>Degree</a:t>
            </a:r>
          </a:p>
        </p:txBody>
      </p:sp>
      <p:sp>
        <p:nvSpPr>
          <p:cNvPr id="16" name="TextBox 15">
            <a:extLst>
              <a:ext uri="{FF2B5EF4-FFF2-40B4-BE49-F238E27FC236}">
                <a16:creationId xmlns:a16="http://schemas.microsoft.com/office/drawing/2014/main" id="{72544259-2CA3-C084-EACD-640772A74F32}"/>
              </a:ext>
            </a:extLst>
          </p:cNvPr>
          <p:cNvSpPr txBox="1"/>
          <p:nvPr/>
        </p:nvSpPr>
        <p:spPr>
          <a:xfrm>
            <a:off x="4317477" y="2306756"/>
            <a:ext cx="6358378" cy="369332"/>
          </a:xfrm>
          <a:prstGeom prst="rect">
            <a:avLst/>
          </a:prstGeom>
          <a:noFill/>
        </p:spPr>
        <p:txBody>
          <a:bodyPr wrap="square">
            <a:spAutoFit/>
          </a:bodyPr>
          <a:lstStyle/>
          <a:p>
            <a:pPr algn="ctr"/>
            <a:r>
              <a:rPr lang="en-GB" sz="1800"/>
              <a:t>2</a:t>
            </a:r>
          </a:p>
        </p:txBody>
      </p:sp>
      <p:sp>
        <p:nvSpPr>
          <p:cNvPr id="18" name="TextBox 17">
            <a:extLst>
              <a:ext uri="{FF2B5EF4-FFF2-40B4-BE49-F238E27FC236}">
                <a16:creationId xmlns:a16="http://schemas.microsoft.com/office/drawing/2014/main" id="{CF41BD8E-507E-F2E6-6540-5D583406E4E4}"/>
              </a:ext>
            </a:extLst>
          </p:cNvPr>
          <p:cNvSpPr txBox="1"/>
          <p:nvPr/>
        </p:nvSpPr>
        <p:spPr>
          <a:xfrm>
            <a:off x="4317477" y="3312619"/>
            <a:ext cx="6391372" cy="369332"/>
          </a:xfrm>
          <a:prstGeom prst="rect">
            <a:avLst/>
          </a:prstGeom>
          <a:noFill/>
        </p:spPr>
        <p:txBody>
          <a:bodyPr wrap="square">
            <a:spAutoFit/>
          </a:bodyPr>
          <a:lstStyle/>
          <a:p>
            <a:pPr algn="ctr"/>
            <a:r>
              <a:rPr lang="en-GB" sz="1800"/>
              <a:t>3</a:t>
            </a:r>
          </a:p>
        </p:txBody>
      </p:sp>
      <p:sp>
        <p:nvSpPr>
          <p:cNvPr id="22" name="TextBox 21">
            <a:extLst>
              <a:ext uri="{FF2B5EF4-FFF2-40B4-BE49-F238E27FC236}">
                <a16:creationId xmlns:a16="http://schemas.microsoft.com/office/drawing/2014/main" id="{30DCEB57-1BDC-6AF9-2CF4-3EA9775A40BC}"/>
              </a:ext>
            </a:extLst>
          </p:cNvPr>
          <p:cNvSpPr txBox="1"/>
          <p:nvPr/>
        </p:nvSpPr>
        <p:spPr>
          <a:xfrm>
            <a:off x="4317477" y="4370068"/>
            <a:ext cx="6391372" cy="369332"/>
          </a:xfrm>
          <a:prstGeom prst="rect">
            <a:avLst/>
          </a:prstGeom>
          <a:noFill/>
        </p:spPr>
        <p:txBody>
          <a:bodyPr wrap="square">
            <a:spAutoFit/>
          </a:bodyPr>
          <a:lstStyle/>
          <a:p>
            <a:pPr algn="ctr"/>
            <a:r>
              <a:rPr lang="en-GB" sz="1800"/>
              <a:t>4,5,6 &amp; 7</a:t>
            </a:r>
          </a:p>
        </p:txBody>
      </p:sp>
      <p:sp>
        <p:nvSpPr>
          <p:cNvPr id="24" name="TextBox 23">
            <a:extLst>
              <a:ext uri="{FF2B5EF4-FFF2-40B4-BE49-F238E27FC236}">
                <a16:creationId xmlns:a16="http://schemas.microsoft.com/office/drawing/2014/main" id="{54EE6AFB-8175-F23B-3739-6EA65401ECF0}"/>
              </a:ext>
            </a:extLst>
          </p:cNvPr>
          <p:cNvSpPr txBox="1"/>
          <p:nvPr/>
        </p:nvSpPr>
        <p:spPr>
          <a:xfrm>
            <a:off x="4300980" y="5422771"/>
            <a:ext cx="6391372" cy="369332"/>
          </a:xfrm>
          <a:prstGeom prst="rect">
            <a:avLst/>
          </a:prstGeom>
          <a:noFill/>
        </p:spPr>
        <p:txBody>
          <a:bodyPr wrap="square">
            <a:spAutoFit/>
          </a:bodyPr>
          <a:lstStyle/>
          <a:p>
            <a:pPr algn="ctr"/>
            <a:r>
              <a:rPr lang="en-GB" sz="1800"/>
              <a:t>6 &amp; 7 </a:t>
            </a:r>
          </a:p>
        </p:txBody>
      </p:sp>
      <p:sp>
        <p:nvSpPr>
          <p:cNvPr id="26" name="TextBox 25">
            <a:extLst>
              <a:ext uri="{FF2B5EF4-FFF2-40B4-BE49-F238E27FC236}">
                <a16:creationId xmlns:a16="http://schemas.microsoft.com/office/drawing/2014/main" id="{6CB0F414-88AC-2FA5-0649-4FA3E9F5EF69}"/>
              </a:ext>
            </a:extLst>
          </p:cNvPr>
          <p:cNvSpPr txBox="1"/>
          <p:nvPr/>
        </p:nvSpPr>
        <p:spPr>
          <a:xfrm>
            <a:off x="9032155" y="2194631"/>
            <a:ext cx="2393524" cy="646331"/>
          </a:xfrm>
          <a:prstGeom prst="rect">
            <a:avLst/>
          </a:prstGeom>
          <a:noFill/>
        </p:spPr>
        <p:txBody>
          <a:bodyPr wrap="square">
            <a:spAutoFit/>
          </a:bodyPr>
          <a:lstStyle/>
          <a:p>
            <a:pPr algn="ctr"/>
            <a:r>
              <a:rPr lang="en-GB" sz="1800"/>
              <a:t>5 GCSE passes at grade A*-C or 4-9 </a:t>
            </a:r>
          </a:p>
        </p:txBody>
      </p:sp>
      <p:sp>
        <p:nvSpPr>
          <p:cNvPr id="28" name="TextBox 27">
            <a:extLst>
              <a:ext uri="{FF2B5EF4-FFF2-40B4-BE49-F238E27FC236}">
                <a16:creationId xmlns:a16="http://schemas.microsoft.com/office/drawing/2014/main" id="{F64AEC48-541D-45CF-5EDF-B424B241F01D}"/>
              </a:ext>
            </a:extLst>
          </p:cNvPr>
          <p:cNvSpPr txBox="1"/>
          <p:nvPr/>
        </p:nvSpPr>
        <p:spPr>
          <a:xfrm>
            <a:off x="8770512" y="3162370"/>
            <a:ext cx="2916810" cy="646331"/>
          </a:xfrm>
          <a:prstGeom prst="rect">
            <a:avLst/>
          </a:prstGeom>
          <a:noFill/>
        </p:spPr>
        <p:txBody>
          <a:bodyPr wrap="square">
            <a:spAutoFit/>
          </a:bodyPr>
          <a:lstStyle/>
          <a:p>
            <a:pPr algn="ctr"/>
            <a:r>
              <a:rPr lang="en-GB" sz="1800"/>
              <a:t>2 A Levels / Level 3 diploma / international Baccalaureate </a:t>
            </a:r>
          </a:p>
        </p:txBody>
      </p:sp>
      <p:sp>
        <p:nvSpPr>
          <p:cNvPr id="30" name="TextBox 29">
            <a:extLst>
              <a:ext uri="{FF2B5EF4-FFF2-40B4-BE49-F238E27FC236}">
                <a16:creationId xmlns:a16="http://schemas.microsoft.com/office/drawing/2014/main" id="{F342E9DD-E1A2-BAC7-7C45-15CA1151911C}"/>
              </a:ext>
            </a:extLst>
          </p:cNvPr>
          <p:cNvSpPr txBox="1"/>
          <p:nvPr/>
        </p:nvSpPr>
        <p:spPr>
          <a:xfrm>
            <a:off x="7076388" y="4350612"/>
            <a:ext cx="6391372" cy="369332"/>
          </a:xfrm>
          <a:prstGeom prst="rect">
            <a:avLst/>
          </a:prstGeom>
          <a:noFill/>
        </p:spPr>
        <p:txBody>
          <a:bodyPr wrap="square">
            <a:spAutoFit/>
          </a:bodyPr>
          <a:lstStyle/>
          <a:p>
            <a:pPr algn="ctr"/>
            <a:r>
              <a:rPr lang="en-GB" sz="1800"/>
              <a:t>Foundation degree and above </a:t>
            </a:r>
          </a:p>
        </p:txBody>
      </p:sp>
      <p:sp>
        <p:nvSpPr>
          <p:cNvPr id="32" name="TextBox 31">
            <a:extLst>
              <a:ext uri="{FF2B5EF4-FFF2-40B4-BE49-F238E27FC236}">
                <a16:creationId xmlns:a16="http://schemas.microsoft.com/office/drawing/2014/main" id="{C1C5F25A-2127-E53A-4CF6-A0CF26435530}"/>
              </a:ext>
            </a:extLst>
          </p:cNvPr>
          <p:cNvSpPr txBox="1"/>
          <p:nvPr/>
        </p:nvSpPr>
        <p:spPr>
          <a:xfrm>
            <a:off x="6945835" y="5355099"/>
            <a:ext cx="6734174" cy="369332"/>
          </a:xfrm>
          <a:prstGeom prst="rect">
            <a:avLst/>
          </a:prstGeom>
          <a:noFill/>
        </p:spPr>
        <p:txBody>
          <a:bodyPr wrap="square">
            <a:spAutoFit/>
          </a:bodyPr>
          <a:lstStyle/>
          <a:p>
            <a:pPr algn="ctr"/>
            <a:r>
              <a:rPr lang="en-GB" sz="1800"/>
              <a:t>Bachelor’s or master’s degree</a:t>
            </a:r>
          </a:p>
        </p:txBody>
      </p:sp>
    </p:spTree>
    <p:extLst>
      <p:ext uri="{BB962C8B-B14F-4D97-AF65-F5344CB8AC3E}">
        <p14:creationId xmlns:p14="http://schemas.microsoft.com/office/powerpoint/2010/main" val="3973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B4FF2F2-D911-655A-F91D-C2D3AA8B118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F56ACA1D-833D-F15D-3591-A2D8396F19AD}"/>
              </a:ext>
            </a:extLst>
          </p:cNvPr>
          <p:cNvSpPr txBox="1"/>
          <p:nvPr/>
        </p:nvSpPr>
        <p:spPr>
          <a:xfrm>
            <a:off x="4657075" y="2672179"/>
            <a:ext cx="1479612" cy="923330"/>
          </a:xfrm>
          <a:prstGeom prst="rect">
            <a:avLst/>
          </a:prstGeom>
          <a:noFill/>
        </p:spPr>
        <p:txBody>
          <a:bodyPr wrap="square" rtlCol="0">
            <a:spAutoFit/>
          </a:bodyPr>
          <a:lstStyle/>
          <a:p>
            <a:pPr algn="ctr"/>
            <a:r>
              <a:rPr lang="en-GB"/>
              <a:t>Audit </a:t>
            </a:r>
          </a:p>
          <a:p>
            <a:pPr algn="ctr"/>
            <a:r>
              <a:rPr lang="en-GB"/>
              <a:t>Manager</a:t>
            </a:r>
          </a:p>
          <a:p>
            <a:pPr algn="ctr"/>
            <a:r>
              <a:rPr lang="en-GB"/>
              <a:t>HR</a:t>
            </a:r>
          </a:p>
        </p:txBody>
      </p:sp>
      <p:sp>
        <p:nvSpPr>
          <p:cNvPr id="10" name="TextBox 9">
            <a:extLst>
              <a:ext uri="{FF2B5EF4-FFF2-40B4-BE49-F238E27FC236}">
                <a16:creationId xmlns:a16="http://schemas.microsoft.com/office/drawing/2014/main" id="{EC8CFF0F-9921-FB2E-0AEA-3458A06211C8}"/>
              </a:ext>
            </a:extLst>
          </p:cNvPr>
          <p:cNvSpPr txBox="1"/>
          <p:nvPr/>
        </p:nvSpPr>
        <p:spPr>
          <a:xfrm>
            <a:off x="7055526" y="2672179"/>
            <a:ext cx="1479612" cy="923330"/>
          </a:xfrm>
          <a:prstGeom prst="rect">
            <a:avLst/>
          </a:prstGeom>
          <a:noFill/>
        </p:spPr>
        <p:txBody>
          <a:bodyPr wrap="square" rtlCol="0">
            <a:spAutoFit/>
          </a:bodyPr>
          <a:lstStyle/>
          <a:p>
            <a:pPr algn="ctr"/>
            <a:r>
              <a:rPr lang="en-GB"/>
              <a:t>Coaching </a:t>
            </a:r>
          </a:p>
          <a:p>
            <a:pPr algn="ctr"/>
            <a:r>
              <a:rPr lang="en-GB"/>
              <a:t>Safety </a:t>
            </a:r>
          </a:p>
          <a:p>
            <a:pPr algn="ctr"/>
            <a:r>
              <a:rPr lang="en-GB"/>
              <a:t>Trainer</a:t>
            </a:r>
          </a:p>
        </p:txBody>
      </p:sp>
      <p:sp>
        <p:nvSpPr>
          <p:cNvPr id="11" name="TextBox 10">
            <a:extLst>
              <a:ext uri="{FF2B5EF4-FFF2-40B4-BE49-F238E27FC236}">
                <a16:creationId xmlns:a16="http://schemas.microsoft.com/office/drawing/2014/main" id="{4FF6A495-2040-59CD-0ACD-FCA120960685}"/>
              </a:ext>
            </a:extLst>
          </p:cNvPr>
          <p:cNvSpPr txBox="1"/>
          <p:nvPr/>
        </p:nvSpPr>
        <p:spPr>
          <a:xfrm>
            <a:off x="9331910" y="2672179"/>
            <a:ext cx="1479612" cy="923330"/>
          </a:xfrm>
          <a:prstGeom prst="rect">
            <a:avLst/>
          </a:prstGeom>
          <a:noFill/>
        </p:spPr>
        <p:txBody>
          <a:bodyPr wrap="square" rtlCol="0">
            <a:spAutoFit/>
          </a:bodyPr>
          <a:lstStyle/>
          <a:p>
            <a:pPr algn="ctr"/>
            <a:r>
              <a:rPr lang="en-GB"/>
              <a:t>Hairdressing</a:t>
            </a:r>
          </a:p>
          <a:p>
            <a:pPr algn="ctr"/>
            <a:r>
              <a:rPr lang="en-GB"/>
              <a:t>Barbering </a:t>
            </a:r>
          </a:p>
          <a:p>
            <a:pPr algn="ctr"/>
            <a:r>
              <a:rPr lang="en-GB"/>
              <a:t>Therapist</a:t>
            </a:r>
          </a:p>
        </p:txBody>
      </p:sp>
      <p:sp>
        <p:nvSpPr>
          <p:cNvPr id="12" name="TextBox 11">
            <a:extLst>
              <a:ext uri="{FF2B5EF4-FFF2-40B4-BE49-F238E27FC236}">
                <a16:creationId xmlns:a16="http://schemas.microsoft.com/office/drawing/2014/main" id="{9F8A9D22-DBBE-5572-65EF-520597FCBC8E}"/>
              </a:ext>
            </a:extLst>
          </p:cNvPr>
          <p:cNvSpPr txBox="1"/>
          <p:nvPr/>
        </p:nvSpPr>
        <p:spPr>
          <a:xfrm>
            <a:off x="4104440" y="5839108"/>
            <a:ext cx="2503503" cy="923330"/>
          </a:xfrm>
          <a:prstGeom prst="rect">
            <a:avLst/>
          </a:prstGeom>
          <a:noFill/>
        </p:spPr>
        <p:txBody>
          <a:bodyPr wrap="square" rtlCol="0">
            <a:spAutoFit/>
          </a:bodyPr>
          <a:lstStyle/>
          <a:p>
            <a:pPr algn="ctr"/>
            <a:r>
              <a:rPr lang="en-GB"/>
              <a:t>Paralegal </a:t>
            </a:r>
          </a:p>
          <a:p>
            <a:pPr algn="ctr"/>
            <a:r>
              <a:rPr lang="en-GB"/>
              <a:t>Solicitor </a:t>
            </a:r>
          </a:p>
          <a:p>
            <a:pPr algn="ctr"/>
            <a:r>
              <a:rPr lang="en-GB"/>
              <a:t>Prosecution operations</a:t>
            </a:r>
          </a:p>
        </p:txBody>
      </p:sp>
      <p:sp>
        <p:nvSpPr>
          <p:cNvPr id="13" name="TextBox 12">
            <a:extLst>
              <a:ext uri="{FF2B5EF4-FFF2-40B4-BE49-F238E27FC236}">
                <a16:creationId xmlns:a16="http://schemas.microsoft.com/office/drawing/2014/main" id="{778F17ED-3EA0-58B4-BCA6-FECE29A7C273}"/>
              </a:ext>
            </a:extLst>
          </p:cNvPr>
          <p:cNvSpPr txBox="1"/>
          <p:nvPr/>
        </p:nvSpPr>
        <p:spPr>
          <a:xfrm>
            <a:off x="6502891" y="5791327"/>
            <a:ext cx="2503503" cy="923330"/>
          </a:xfrm>
          <a:prstGeom prst="rect">
            <a:avLst/>
          </a:prstGeom>
          <a:noFill/>
        </p:spPr>
        <p:txBody>
          <a:bodyPr wrap="square" rtlCol="0">
            <a:spAutoFit/>
          </a:bodyPr>
          <a:lstStyle/>
          <a:p>
            <a:pPr algn="ctr"/>
            <a:r>
              <a:rPr lang="en-GB"/>
              <a:t>Nurse </a:t>
            </a:r>
          </a:p>
          <a:p>
            <a:pPr algn="ctr"/>
            <a:r>
              <a:rPr lang="en-GB"/>
              <a:t>Dental Technician </a:t>
            </a:r>
          </a:p>
          <a:p>
            <a:pPr algn="ctr"/>
            <a:r>
              <a:rPr lang="en-GB"/>
              <a:t>Veterinary Nurse</a:t>
            </a:r>
          </a:p>
        </p:txBody>
      </p:sp>
      <p:sp>
        <p:nvSpPr>
          <p:cNvPr id="14" name="TextBox 13">
            <a:extLst>
              <a:ext uri="{FF2B5EF4-FFF2-40B4-BE49-F238E27FC236}">
                <a16:creationId xmlns:a16="http://schemas.microsoft.com/office/drawing/2014/main" id="{583BF3F8-82D0-AB51-6E14-74717C925B86}"/>
              </a:ext>
            </a:extLst>
          </p:cNvPr>
          <p:cNvSpPr txBox="1"/>
          <p:nvPr/>
        </p:nvSpPr>
        <p:spPr>
          <a:xfrm>
            <a:off x="8819964" y="5815218"/>
            <a:ext cx="2503503" cy="923330"/>
          </a:xfrm>
          <a:prstGeom prst="rect">
            <a:avLst/>
          </a:prstGeom>
          <a:noFill/>
        </p:spPr>
        <p:txBody>
          <a:bodyPr wrap="square" rtlCol="0">
            <a:spAutoFit/>
          </a:bodyPr>
          <a:lstStyle/>
          <a:p>
            <a:pPr algn="ctr"/>
            <a:r>
              <a:rPr lang="en-GB"/>
              <a:t>Graphic</a:t>
            </a:r>
          </a:p>
          <a:p>
            <a:pPr algn="ctr"/>
            <a:r>
              <a:rPr lang="en-GB"/>
              <a:t>Fashion </a:t>
            </a:r>
          </a:p>
          <a:p>
            <a:pPr algn="ctr"/>
            <a:r>
              <a:rPr lang="en-GB"/>
              <a:t>Interior</a:t>
            </a:r>
          </a:p>
        </p:txBody>
      </p:sp>
      <p:pic>
        <p:nvPicPr>
          <p:cNvPr id="5" name="Graphic 4" descr="Scissors outline">
            <a:extLst>
              <a:ext uri="{FF2B5EF4-FFF2-40B4-BE49-F238E27FC236}">
                <a16:creationId xmlns:a16="http://schemas.microsoft.com/office/drawing/2014/main" id="{97EA7CF8-1F17-2D2D-AE9D-43AE5499B7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45100" y="1273947"/>
            <a:ext cx="1398232" cy="1398232"/>
          </a:xfrm>
          <a:prstGeom prst="rect">
            <a:avLst/>
          </a:prstGeom>
        </p:spPr>
      </p:pic>
      <p:sp>
        <p:nvSpPr>
          <p:cNvPr id="9" name="Rectangle: Rounded Corners 8">
            <a:extLst>
              <a:ext uri="{FF2B5EF4-FFF2-40B4-BE49-F238E27FC236}">
                <a16:creationId xmlns:a16="http://schemas.microsoft.com/office/drawing/2014/main" id="{33A5CFD7-13B3-4B37-364F-8CD20B4392F9}"/>
              </a:ext>
            </a:extLst>
          </p:cNvPr>
          <p:cNvSpPr/>
          <p:nvPr/>
        </p:nvSpPr>
        <p:spPr>
          <a:xfrm>
            <a:off x="4295212" y="600501"/>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81D2AFEE-C5F5-D06C-AD65-219858F72176}"/>
              </a:ext>
            </a:extLst>
          </p:cNvPr>
          <p:cNvSpPr/>
          <p:nvPr/>
        </p:nvSpPr>
        <p:spPr>
          <a:xfrm>
            <a:off x="6693663" y="600501"/>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C8F032B6-94B6-B099-6EE2-8915A025B5A4}"/>
              </a:ext>
            </a:extLst>
          </p:cNvPr>
          <p:cNvSpPr/>
          <p:nvPr/>
        </p:nvSpPr>
        <p:spPr>
          <a:xfrm>
            <a:off x="9092114" y="601846"/>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AA9F71E3-DB3D-6931-45AE-D8F47D165DF4}"/>
              </a:ext>
            </a:extLst>
          </p:cNvPr>
          <p:cNvSpPr/>
          <p:nvPr/>
        </p:nvSpPr>
        <p:spPr>
          <a:xfrm>
            <a:off x="4295212" y="3877984"/>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920A2991-83CD-CE90-308F-511720F71708}"/>
              </a:ext>
            </a:extLst>
          </p:cNvPr>
          <p:cNvSpPr/>
          <p:nvPr/>
        </p:nvSpPr>
        <p:spPr>
          <a:xfrm>
            <a:off x="6693663" y="3877983"/>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descr="Pin">
            <a:extLst>
              <a:ext uri="{FF2B5EF4-FFF2-40B4-BE49-F238E27FC236}">
                <a16:creationId xmlns:a16="http://schemas.microsoft.com/office/drawing/2014/main" id="{4219A556-1425-77B7-CF26-3AA1567757F4}"/>
              </a:ext>
            </a:extLst>
          </p:cNvPr>
          <p:cNvSpPr/>
          <p:nvPr/>
        </p:nvSpPr>
        <p:spPr>
          <a:xfrm>
            <a:off x="9092114" y="3877983"/>
            <a:ext cx="2121962" cy="627797"/>
          </a:xfrm>
          <a:prstGeom prst="roundRect">
            <a:avLst/>
          </a:prstGeom>
          <a:solidFill>
            <a:srgbClr val="F652A0"/>
          </a:solidFill>
          <a:ln>
            <a:solidFill>
              <a:srgbClr val="F652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FF7A7B7-5E6F-4248-B06D-893CC6BD9940}"/>
              </a:ext>
            </a:extLst>
          </p:cNvPr>
          <p:cNvSpPr txBox="1"/>
          <p:nvPr/>
        </p:nvSpPr>
        <p:spPr>
          <a:xfrm>
            <a:off x="9182484" y="652789"/>
            <a:ext cx="2022595" cy="523220"/>
          </a:xfrm>
          <a:prstGeom prst="rect">
            <a:avLst/>
          </a:prstGeom>
          <a:noFill/>
        </p:spPr>
        <p:txBody>
          <a:bodyPr wrap="square" rtlCol="0">
            <a:spAutoFit/>
          </a:bodyPr>
          <a:lstStyle/>
          <a:p>
            <a:pPr algn="ctr"/>
            <a:r>
              <a:rPr lang="en-GB" sz="2800" b="1">
                <a:solidFill>
                  <a:schemeClr val="bg1"/>
                </a:solidFill>
              </a:rPr>
              <a:t>Beauty</a:t>
            </a:r>
          </a:p>
        </p:txBody>
      </p:sp>
      <p:sp>
        <p:nvSpPr>
          <p:cNvPr id="21" name="TextBox 20">
            <a:extLst>
              <a:ext uri="{FF2B5EF4-FFF2-40B4-BE49-F238E27FC236}">
                <a16:creationId xmlns:a16="http://schemas.microsoft.com/office/drawing/2014/main" id="{7ABA2A4D-22F7-5930-1030-85CF8D7F5AEC}"/>
              </a:ext>
            </a:extLst>
          </p:cNvPr>
          <p:cNvSpPr txBox="1"/>
          <p:nvPr/>
        </p:nvSpPr>
        <p:spPr>
          <a:xfrm>
            <a:off x="4385582" y="652789"/>
            <a:ext cx="2022595" cy="523220"/>
          </a:xfrm>
          <a:prstGeom prst="rect">
            <a:avLst/>
          </a:prstGeom>
          <a:noFill/>
        </p:spPr>
        <p:txBody>
          <a:bodyPr wrap="square" rtlCol="0">
            <a:spAutoFit/>
          </a:bodyPr>
          <a:lstStyle/>
          <a:p>
            <a:pPr algn="ctr"/>
            <a:r>
              <a:rPr lang="en-GB" sz="2800" b="1">
                <a:solidFill>
                  <a:schemeClr val="bg1"/>
                </a:solidFill>
              </a:rPr>
              <a:t>Business</a:t>
            </a:r>
          </a:p>
        </p:txBody>
      </p:sp>
      <p:sp>
        <p:nvSpPr>
          <p:cNvPr id="22" name="TextBox 21">
            <a:extLst>
              <a:ext uri="{FF2B5EF4-FFF2-40B4-BE49-F238E27FC236}">
                <a16:creationId xmlns:a16="http://schemas.microsoft.com/office/drawing/2014/main" id="{9EA5E26A-ADD1-9D65-9F5E-C845CCB97FC6}"/>
              </a:ext>
            </a:extLst>
          </p:cNvPr>
          <p:cNvSpPr txBox="1"/>
          <p:nvPr/>
        </p:nvSpPr>
        <p:spPr>
          <a:xfrm>
            <a:off x="6784034" y="652789"/>
            <a:ext cx="2022595" cy="523220"/>
          </a:xfrm>
          <a:prstGeom prst="rect">
            <a:avLst/>
          </a:prstGeom>
          <a:noFill/>
        </p:spPr>
        <p:txBody>
          <a:bodyPr wrap="square" rtlCol="0">
            <a:spAutoFit/>
          </a:bodyPr>
          <a:lstStyle/>
          <a:p>
            <a:pPr algn="ctr"/>
            <a:r>
              <a:rPr lang="en-GB" sz="2800" b="1">
                <a:solidFill>
                  <a:schemeClr val="bg1"/>
                </a:solidFill>
              </a:rPr>
              <a:t>Sport</a:t>
            </a:r>
          </a:p>
        </p:txBody>
      </p:sp>
      <p:sp>
        <p:nvSpPr>
          <p:cNvPr id="23" name="TextBox 22">
            <a:extLst>
              <a:ext uri="{FF2B5EF4-FFF2-40B4-BE49-F238E27FC236}">
                <a16:creationId xmlns:a16="http://schemas.microsoft.com/office/drawing/2014/main" id="{84511EB7-183D-8C9E-B710-8992412A9DDE}"/>
              </a:ext>
            </a:extLst>
          </p:cNvPr>
          <p:cNvSpPr txBox="1"/>
          <p:nvPr/>
        </p:nvSpPr>
        <p:spPr>
          <a:xfrm>
            <a:off x="4344895" y="3930271"/>
            <a:ext cx="2022595" cy="523220"/>
          </a:xfrm>
          <a:prstGeom prst="rect">
            <a:avLst/>
          </a:prstGeom>
          <a:noFill/>
        </p:spPr>
        <p:txBody>
          <a:bodyPr wrap="square" rtlCol="0">
            <a:spAutoFit/>
          </a:bodyPr>
          <a:lstStyle/>
          <a:p>
            <a:pPr algn="ctr"/>
            <a:r>
              <a:rPr lang="en-GB" sz="2800" b="1">
                <a:solidFill>
                  <a:schemeClr val="bg1"/>
                </a:solidFill>
              </a:rPr>
              <a:t>Law</a:t>
            </a:r>
          </a:p>
        </p:txBody>
      </p:sp>
      <p:sp>
        <p:nvSpPr>
          <p:cNvPr id="24" name="TextBox 23">
            <a:extLst>
              <a:ext uri="{FF2B5EF4-FFF2-40B4-BE49-F238E27FC236}">
                <a16:creationId xmlns:a16="http://schemas.microsoft.com/office/drawing/2014/main" id="{8A535204-940E-0BAC-3A62-59CB67CDAB11}"/>
              </a:ext>
            </a:extLst>
          </p:cNvPr>
          <p:cNvSpPr txBox="1"/>
          <p:nvPr/>
        </p:nvSpPr>
        <p:spPr>
          <a:xfrm>
            <a:off x="6743346" y="3930271"/>
            <a:ext cx="2022595" cy="523220"/>
          </a:xfrm>
          <a:prstGeom prst="rect">
            <a:avLst/>
          </a:prstGeom>
          <a:noFill/>
        </p:spPr>
        <p:txBody>
          <a:bodyPr wrap="square" rtlCol="0">
            <a:spAutoFit/>
          </a:bodyPr>
          <a:lstStyle/>
          <a:p>
            <a:pPr algn="ctr"/>
            <a:r>
              <a:rPr lang="en-GB" sz="2800" b="1">
                <a:solidFill>
                  <a:schemeClr val="bg1"/>
                </a:solidFill>
              </a:rPr>
              <a:t>Health</a:t>
            </a:r>
          </a:p>
        </p:txBody>
      </p:sp>
      <p:sp>
        <p:nvSpPr>
          <p:cNvPr id="25" name="TextBox 24">
            <a:extLst>
              <a:ext uri="{FF2B5EF4-FFF2-40B4-BE49-F238E27FC236}">
                <a16:creationId xmlns:a16="http://schemas.microsoft.com/office/drawing/2014/main" id="{E6D24675-D503-2FC5-76DE-61D863EFC384}"/>
              </a:ext>
            </a:extLst>
          </p:cNvPr>
          <p:cNvSpPr txBox="1"/>
          <p:nvPr/>
        </p:nvSpPr>
        <p:spPr>
          <a:xfrm>
            <a:off x="9141797" y="3927967"/>
            <a:ext cx="2022595" cy="523220"/>
          </a:xfrm>
          <a:prstGeom prst="rect">
            <a:avLst/>
          </a:prstGeom>
          <a:noFill/>
        </p:spPr>
        <p:txBody>
          <a:bodyPr wrap="square" rtlCol="0">
            <a:spAutoFit/>
          </a:bodyPr>
          <a:lstStyle/>
          <a:p>
            <a:pPr algn="ctr"/>
            <a:r>
              <a:rPr lang="en-GB" sz="2800" b="1">
                <a:solidFill>
                  <a:schemeClr val="bg1"/>
                </a:solidFill>
              </a:rPr>
              <a:t>Media &amp; Art</a:t>
            </a:r>
          </a:p>
        </p:txBody>
      </p:sp>
      <p:pic>
        <p:nvPicPr>
          <p:cNvPr id="27" name="Graphic 26" descr="Baseball bat and ball outline">
            <a:extLst>
              <a:ext uri="{FF2B5EF4-FFF2-40B4-BE49-F238E27FC236}">
                <a16:creationId xmlns:a16="http://schemas.microsoft.com/office/drawing/2014/main" id="{9C4AF134-EE64-39D0-B873-9DAA483924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68643" y="1251122"/>
            <a:ext cx="1398232" cy="1398232"/>
          </a:xfrm>
          <a:prstGeom prst="rect">
            <a:avLst/>
          </a:prstGeom>
        </p:spPr>
      </p:pic>
      <p:pic>
        <p:nvPicPr>
          <p:cNvPr id="31" name="Graphic 30" descr="Presentation with checklist outline">
            <a:extLst>
              <a:ext uri="{FF2B5EF4-FFF2-40B4-BE49-F238E27FC236}">
                <a16:creationId xmlns:a16="http://schemas.microsoft.com/office/drawing/2014/main" id="{1FBFE51F-513B-550B-17B7-320422A839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7075" y="1273947"/>
            <a:ext cx="1398232" cy="1398232"/>
          </a:xfrm>
          <a:prstGeom prst="rect">
            <a:avLst/>
          </a:prstGeom>
        </p:spPr>
      </p:pic>
      <p:pic>
        <p:nvPicPr>
          <p:cNvPr id="33" name="Graphic 32" descr="Gavel outline">
            <a:extLst>
              <a:ext uri="{FF2B5EF4-FFF2-40B4-BE49-F238E27FC236}">
                <a16:creationId xmlns:a16="http://schemas.microsoft.com/office/drawing/2014/main" id="{427398A7-0CA7-37D8-6425-212972E5ADB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04550" y="4487247"/>
            <a:ext cx="1398232" cy="1398232"/>
          </a:xfrm>
          <a:prstGeom prst="rect">
            <a:avLst/>
          </a:prstGeom>
        </p:spPr>
      </p:pic>
      <p:pic>
        <p:nvPicPr>
          <p:cNvPr id="35" name="Graphic 34" descr="Heart with pulse outline">
            <a:extLst>
              <a:ext uri="{FF2B5EF4-FFF2-40B4-BE49-F238E27FC236}">
                <a16:creationId xmlns:a16="http://schemas.microsoft.com/office/drawing/2014/main" id="{7598DF73-3002-E21B-181A-21B20241759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5526" y="4487247"/>
            <a:ext cx="1398232" cy="1398232"/>
          </a:xfrm>
          <a:prstGeom prst="rect">
            <a:avLst/>
          </a:prstGeom>
        </p:spPr>
      </p:pic>
      <p:pic>
        <p:nvPicPr>
          <p:cNvPr id="39" name="Graphic 38" descr="Easel outline">
            <a:extLst>
              <a:ext uri="{FF2B5EF4-FFF2-40B4-BE49-F238E27FC236}">
                <a16:creationId xmlns:a16="http://schemas.microsoft.com/office/drawing/2014/main" id="{96A5BD0A-46A5-9071-DF96-D97A4CE7D84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97322" y="4529671"/>
            <a:ext cx="1398232" cy="1398232"/>
          </a:xfrm>
          <a:prstGeom prst="rect">
            <a:avLst/>
          </a:prstGeom>
        </p:spPr>
      </p:pic>
    </p:spTree>
    <p:extLst>
      <p:ext uri="{BB962C8B-B14F-4D97-AF65-F5344CB8AC3E}">
        <p14:creationId xmlns:p14="http://schemas.microsoft.com/office/powerpoint/2010/main" val="42583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1000"/>
                                        <p:tgtEl>
                                          <p:spTgt spid="33"/>
                                        </p:tgtEl>
                                      </p:cBhvr>
                                    </p:animEffect>
                                    <p:anim calcmode="lin" valueType="num">
                                      <p:cBhvr>
                                        <p:cTn id="65" dur="1000" fill="hold"/>
                                        <p:tgtEl>
                                          <p:spTgt spid="33"/>
                                        </p:tgtEl>
                                        <p:attrNameLst>
                                          <p:attrName>ppt_x</p:attrName>
                                        </p:attrNameLst>
                                      </p:cBhvr>
                                      <p:tavLst>
                                        <p:tav tm="0">
                                          <p:val>
                                            <p:strVal val="#ppt_x"/>
                                          </p:val>
                                        </p:tav>
                                        <p:tav tm="100000">
                                          <p:val>
                                            <p:strVal val="#ppt_x"/>
                                          </p:val>
                                        </p:tav>
                                      </p:tavLst>
                                    </p:anim>
                                    <p:anim calcmode="lin" valueType="num">
                                      <p:cBhvr>
                                        <p:cTn id="6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The key options……</a:t>
            </a:r>
          </a:p>
        </p:txBody>
      </p:sp>
      <p:sp>
        <p:nvSpPr>
          <p:cNvPr id="21" name="Rectangle 1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half" idx="1"/>
          </p:nvPr>
        </p:nvSpPr>
        <p:spPr>
          <a:xfrm>
            <a:off x="838200" y="1804117"/>
            <a:ext cx="5177094" cy="4347554"/>
          </a:xfrm>
        </p:spPr>
        <p:txBody>
          <a:bodyPr>
            <a:normAutofit fontScale="92500" lnSpcReduction="20000"/>
          </a:bodyPr>
          <a:lstStyle/>
          <a:p>
            <a:pPr marL="0" indent="0" defTabSz="905256">
              <a:spcBef>
                <a:spcPts val="990"/>
              </a:spcBef>
              <a:buNone/>
            </a:pPr>
            <a:r>
              <a:rPr lang="en-GB" sz="2772" kern="1200" dirty="0">
                <a:solidFill>
                  <a:schemeClr val="tx1"/>
                </a:solidFill>
                <a:latin typeface="+mn-lt"/>
                <a:ea typeface="+mn-ea"/>
                <a:cs typeface="+mn-cs"/>
              </a:rPr>
              <a:t>The Government </a:t>
            </a:r>
            <a:r>
              <a:rPr lang="en-GB" sz="2772" dirty="0"/>
              <a:t>is trying to</a:t>
            </a:r>
            <a:r>
              <a:rPr lang="en-GB" sz="2772" kern="1200" dirty="0">
                <a:solidFill>
                  <a:schemeClr val="tx1"/>
                </a:solidFill>
                <a:latin typeface="+mn-lt"/>
                <a:ea typeface="+mn-ea"/>
                <a:cs typeface="+mn-cs"/>
              </a:rPr>
              <a:t>  review post-GCSE qualifications to create a simpler, high-quality system that students, parents and employers will all understand.</a:t>
            </a:r>
          </a:p>
          <a:p>
            <a:endParaRPr lang="en-GB" dirty="0"/>
          </a:p>
        </p:txBody>
      </p:sp>
      <p:sp>
        <p:nvSpPr>
          <p:cNvPr id="4" name="Content Placeholder 3"/>
          <p:cNvSpPr>
            <a:spLocks noGrp="1"/>
          </p:cNvSpPr>
          <p:nvPr>
            <p:ph sz="half" idx="2"/>
          </p:nvPr>
        </p:nvSpPr>
        <p:spPr>
          <a:xfrm>
            <a:off x="6167562" y="1276817"/>
            <a:ext cx="5177094" cy="5411872"/>
          </a:xfrm>
        </p:spPr>
        <p:txBody>
          <a:bodyPr>
            <a:normAutofit fontScale="92500" lnSpcReduction="20000"/>
          </a:bodyPr>
          <a:lstStyle/>
          <a:p>
            <a:pPr marL="0" indent="0" defTabSz="905256">
              <a:spcBef>
                <a:spcPts val="990"/>
              </a:spcBef>
              <a:buNone/>
            </a:pPr>
            <a:endParaRPr lang="en-GB" dirty="0"/>
          </a:p>
          <a:p>
            <a:pPr marL="0" indent="0" defTabSz="905256">
              <a:spcBef>
                <a:spcPts val="990"/>
              </a:spcBef>
              <a:buNone/>
            </a:pPr>
            <a:r>
              <a:rPr lang="en-GB" dirty="0"/>
              <a:t>It’s plans </a:t>
            </a:r>
            <a:r>
              <a:rPr lang="en-GB" kern="1200" dirty="0">
                <a:solidFill>
                  <a:schemeClr val="tx1"/>
                </a:solidFill>
                <a:latin typeface="+mn-lt"/>
                <a:ea typeface="+mn-ea"/>
                <a:cs typeface="+mn-cs"/>
              </a:rPr>
              <a:t> include:</a:t>
            </a:r>
          </a:p>
          <a:p>
            <a:pPr marL="0" indent="0" defTabSz="905256">
              <a:spcBef>
                <a:spcPts val="990"/>
              </a:spcBef>
              <a:buNone/>
            </a:pPr>
            <a:r>
              <a:rPr lang="en-GB" kern="1200" dirty="0">
                <a:solidFill>
                  <a:schemeClr val="tx1"/>
                </a:solidFill>
                <a:latin typeface="+mn-lt"/>
                <a:ea typeface="+mn-ea"/>
                <a:cs typeface="+mn-cs"/>
              </a:rPr>
              <a:t>1. </a:t>
            </a:r>
            <a:r>
              <a:rPr lang="en-GB" kern="1200" dirty="0">
                <a:solidFill>
                  <a:srgbClr val="FF0000"/>
                </a:solidFill>
                <a:latin typeface="+mn-lt"/>
                <a:ea typeface="+mn-ea"/>
                <a:cs typeface="+mn-cs"/>
              </a:rPr>
              <a:t>T Levels </a:t>
            </a:r>
            <a:r>
              <a:rPr lang="en-GB" kern="1200" dirty="0">
                <a:solidFill>
                  <a:schemeClr val="tx1"/>
                </a:solidFill>
                <a:latin typeface="+mn-lt"/>
                <a:ea typeface="+mn-ea"/>
                <a:cs typeface="+mn-cs"/>
              </a:rPr>
              <a:t>which will provide  a vocational route with a mixture of classroom learning and ‘on-the-job’ experience during an industry placement of at least 315 hours.</a:t>
            </a:r>
          </a:p>
          <a:p>
            <a:pPr marL="0" indent="0" defTabSz="905256">
              <a:spcBef>
                <a:spcPts val="990"/>
              </a:spcBef>
              <a:buNone/>
            </a:pPr>
            <a:r>
              <a:rPr lang="en-GB" kern="1200" dirty="0">
                <a:solidFill>
                  <a:schemeClr val="tx1"/>
                </a:solidFill>
                <a:latin typeface="+mn-lt"/>
                <a:ea typeface="+mn-ea"/>
                <a:cs typeface="+mn-cs"/>
              </a:rPr>
              <a:t>2. </a:t>
            </a:r>
            <a:r>
              <a:rPr lang="en-GB" kern="1200" dirty="0">
                <a:solidFill>
                  <a:srgbClr val="FF0000"/>
                </a:solidFill>
                <a:latin typeface="+mn-lt"/>
                <a:ea typeface="+mn-ea"/>
                <a:cs typeface="+mn-cs"/>
              </a:rPr>
              <a:t>Apprenticeships</a:t>
            </a:r>
            <a:r>
              <a:rPr lang="en-GB" kern="1200" dirty="0">
                <a:solidFill>
                  <a:schemeClr val="tx1"/>
                </a:solidFill>
                <a:latin typeface="+mn-lt"/>
                <a:ea typeface="+mn-ea"/>
                <a:cs typeface="+mn-cs"/>
              </a:rPr>
              <a:t> for students who wish to learn a specific occupation mostly 'on the job’.</a:t>
            </a:r>
          </a:p>
          <a:p>
            <a:pPr marL="0" indent="0" defTabSz="905256">
              <a:spcBef>
                <a:spcPts val="990"/>
              </a:spcBef>
              <a:buNone/>
            </a:pPr>
            <a:r>
              <a:rPr lang="en-GB" kern="1200" dirty="0">
                <a:solidFill>
                  <a:schemeClr val="tx1"/>
                </a:solidFill>
                <a:latin typeface="+mn-lt"/>
                <a:ea typeface="+mn-ea"/>
                <a:cs typeface="+mn-cs"/>
              </a:rPr>
              <a:t>3. </a:t>
            </a:r>
            <a:r>
              <a:rPr lang="en-GB" kern="1200" dirty="0">
                <a:solidFill>
                  <a:srgbClr val="FF0000"/>
                </a:solidFill>
                <a:latin typeface="+mn-lt"/>
                <a:ea typeface="+mn-ea"/>
                <a:cs typeface="+mn-cs"/>
              </a:rPr>
              <a:t>A levels </a:t>
            </a:r>
            <a:r>
              <a:rPr lang="en-GB" kern="1200" dirty="0">
                <a:solidFill>
                  <a:schemeClr val="tx1"/>
                </a:solidFill>
                <a:latin typeface="+mn-lt"/>
                <a:ea typeface="+mn-ea"/>
                <a:cs typeface="+mn-cs"/>
              </a:rPr>
              <a:t>for students who wish to continue academic education</a:t>
            </a:r>
          </a:p>
          <a:p>
            <a:endParaRPr lang="en-GB" sz="1700" dirty="0"/>
          </a:p>
          <a:p>
            <a:pPr marL="0" indent="0">
              <a:buNone/>
            </a:pPr>
            <a:r>
              <a:rPr lang="en-GB" sz="2600" dirty="0">
                <a:solidFill>
                  <a:srgbClr val="FF0000"/>
                </a:solidFill>
              </a:rPr>
              <a:t>(*We are presently working  towards this. There are over 2,000 Level 3 qualifications to sort out first! )</a:t>
            </a:r>
          </a:p>
        </p:txBody>
      </p:sp>
      <p:pic>
        <p:nvPicPr>
          <p:cNvPr id="7" name="Picture 6"/>
          <p:cNvPicPr>
            <a:picLocks noChangeAspect="1"/>
          </p:cNvPicPr>
          <p:nvPr/>
        </p:nvPicPr>
        <p:blipFill>
          <a:blip r:embed="rId2"/>
          <a:stretch>
            <a:fillRect/>
          </a:stretch>
        </p:blipFill>
        <p:spPr>
          <a:xfrm>
            <a:off x="1387647" y="3731898"/>
            <a:ext cx="3731470" cy="2474128"/>
          </a:xfrm>
          <a:prstGeom prst="rect">
            <a:avLst/>
          </a:prstGeom>
        </p:spPr>
      </p:pic>
    </p:spTree>
    <p:extLst>
      <p:ext uri="{BB962C8B-B14F-4D97-AF65-F5344CB8AC3E}">
        <p14:creationId xmlns:p14="http://schemas.microsoft.com/office/powerpoint/2010/main" val="2239219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5E4080A3-D4B6-AD03-70AB-F2A3DC46A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
            <a:ext cx="12192000" cy="6858000"/>
          </a:xfrm>
          <a:prstGeom prst="rect">
            <a:avLst/>
          </a:prstGeom>
        </p:spPr>
      </p:pic>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4379" y="1070811"/>
            <a:ext cx="225434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ujitsu Technology Solutions - Wikipedia">
            <a:extLst>
              <a:ext uri="{FF2B5EF4-FFF2-40B4-BE49-F238E27FC236}">
                <a16:creationId xmlns:a16="http://schemas.microsoft.com/office/drawing/2014/main" id="{B103B96A-E0E8-4B2C-BE91-8900610D2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3246" y="2172444"/>
            <a:ext cx="1508042" cy="708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4590" y="2088740"/>
            <a:ext cx="1449736" cy="887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627" r="2969" b="40349"/>
          <a:stretch/>
        </p:blipFill>
        <p:spPr bwMode="auto">
          <a:xfrm>
            <a:off x="3806856" y="413883"/>
            <a:ext cx="2937740" cy="606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9396" y="260508"/>
            <a:ext cx="1952398" cy="676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ogo PNG Transparent &amp;amp; SVG Vector - Freebie Supply">
            <a:extLst>
              <a:ext uri="{FF2B5EF4-FFF2-40B4-BE49-F238E27FC236}">
                <a16:creationId xmlns:a16="http://schemas.microsoft.com/office/drawing/2014/main" id="{B44257E3-984C-430E-BE48-8CC4F3EA54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2223" y="5938779"/>
            <a:ext cx="1828800" cy="7308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0339" y="5271376"/>
            <a:ext cx="1657350" cy="613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 Logo Jaguar transparent PNG - StickPNG">
            <a:extLst>
              <a:ext uri="{FF2B5EF4-FFF2-40B4-BE49-F238E27FC236}">
                <a16:creationId xmlns:a16="http://schemas.microsoft.com/office/drawing/2014/main" id="{7A10D629-4724-4D62-906A-B991AD001A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4422" y="1937657"/>
            <a:ext cx="1765795" cy="9932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53055-8B36-4F33-B52F-4CC47E79CA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15294" y="4033876"/>
            <a:ext cx="1910568" cy="839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5967" y="5630289"/>
            <a:ext cx="1012115" cy="10121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d Rover Logo, HD Png, Meaning, Information">
            <a:extLst>
              <a:ext uri="{FF2B5EF4-FFF2-40B4-BE49-F238E27FC236}">
                <a16:creationId xmlns:a16="http://schemas.microsoft.com/office/drawing/2014/main" id="{E0D3FC5B-59B5-48A8-83BA-56FF147F96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9666" y="4137018"/>
            <a:ext cx="1620547" cy="12154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41952" y="3375792"/>
            <a:ext cx="1852844" cy="7102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02232" y="2186998"/>
            <a:ext cx="1021702" cy="10217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lls Royce logo PNG">
            <a:extLst>
              <a:ext uri="{FF2B5EF4-FFF2-40B4-BE49-F238E27FC236}">
                <a16:creationId xmlns:a16="http://schemas.microsoft.com/office/drawing/2014/main" id="{F90E10A5-13DA-48BB-B1DE-01DF97542B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17813" y="3241593"/>
            <a:ext cx="1469788" cy="14697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tish Airways Logo transparent PNG - StickPNG">
            <a:extLst>
              <a:ext uri="{FF2B5EF4-FFF2-40B4-BE49-F238E27FC236}">
                <a16:creationId xmlns:a16="http://schemas.microsoft.com/office/drawing/2014/main" id="{299FE486-0512-41E0-B121-48FA4266F1A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87320" y="3994916"/>
            <a:ext cx="2563614" cy="256361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1859" y="5582861"/>
            <a:ext cx="1911989" cy="9974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32007" y="1991122"/>
            <a:ext cx="1910568" cy="83885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SK Logo transparent PNG - StickPNG">
            <a:extLst>
              <a:ext uri="{FF2B5EF4-FFF2-40B4-BE49-F238E27FC236}">
                <a16:creationId xmlns:a16="http://schemas.microsoft.com/office/drawing/2014/main" id="{49F14FF1-BE28-4B88-B445-84211F9C8B1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191602" y="2664548"/>
            <a:ext cx="2269109" cy="170183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rbucks Logo PNG Transparent &amp;amp; SVG Vector - Freebie Supply">
            <a:extLst>
              <a:ext uri="{FF2B5EF4-FFF2-40B4-BE49-F238E27FC236}">
                <a16:creationId xmlns:a16="http://schemas.microsoft.com/office/drawing/2014/main" id="{57A42839-4912-4FF0-ACD5-6FCBB82B679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59171" y="4115549"/>
            <a:ext cx="1116723" cy="112927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289513" y="3056456"/>
            <a:ext cx="1420009" cy="7100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47463" y="3897497"/>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30274" y="4615779"/>
            <a:ext cx="980580" cy="17122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32335" y="1160977"/>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AE Systems Logo PNG Transparent &amp;amp; SVG Vector - Freebie Supply">
            <a:extLst>
              <a:ext uri="{FF2B5EF4-FFF2-40B4-BE49-F238E27FC236}">
                <a16:creationId xmlns:a16="http://schemas.microsoft.com/office/drawing/2014/main" id="{FEE7FEAF-1FC0-483A-9EC9-BA1D5B972462}"/>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t="41795" b="39937"/>
          <a:stretch/>
        </p:blipFill>
        <p:spPr bwMode="auto">
          <a:xfrm>
            <a:off x="8692733" y="1482175"/>
            <a:ext cx="3459008" cy="63190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wC Logo PNG Transparent &amp;amp; SVG Vector - Freebie Supply">
            <a:extLst>
              <a:ext uri="{FF2B5EF4-FFF2-40B4-BE49-F238E27FC236}">
                <a16:creationId xmlns:a16="http://schemas.microsoft.com/office/drawing/2014/main" id="{6D731007-614B-4150-91C3-C4696B1B1BB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258301" y="172696"/>
            <a:ext cx="1449736" cy="109990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626916" y="2981290"/>
            <a:ext cx="1119974" cy="11199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646189" y="4556262"/>
            <a:ext cx="2357273" cy="172864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C384A353-5596-4376-A21E-C3DCB904975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31701" y="5884682"/>
            <a:ext cx="2172395" cy="65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5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42"/>
                                        </p:tgtEl>
                                        <p:attrNameLst>
                                          <p:attrName>style.visibility</p:attrName>
                                        </p:attrNameLst>
                                      </p:cBhvr>
                                      <p:to>
                                        <p:strVal val="visible"/>
                                      </p:to>
                                    </p:set>
                                    <p:anim calcmode="lin" valueType="num">
                                      <p:cBhvr>
                                        <p:cTn id="31" dur="500" fill="hold"/>
                                        <p:tgtEl>
                                          <p:spTgt spid="1042"/>
                                        </p:tgtEl>
                                        <p:attrNameLst>
                                          <p:attrName>ppt_w</p:attrName>
                                        </p:attrNameLst>
                                      </p:cBhvr>
                                      <p:tavLst>
                                        <p:tav tm="0">
                                          <p:val>
                                            <p:fltVal val="0"/>
                                          </p:val>
                                        </p:tav>
                                        <p:tav tm="100000">
                                          <p:val>
                                            <p:strVal val="#ppt_w"/>
                                          </p:val>
                                        </p:tav>
                                      </p:tavLst>
                                    </p:anim>
                                    <p:anim calcmode="lin" valueType="num">
                                      <p:cBhvr>
                                        <p:cTn id="32" dur="500" fill="hold"/>
                                        <p:tgtEl>
                                          <p:spTgt spid="104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p:cTn id="39" dur="500" fill="hold"/>
                                        <p:tgtEl>
                                          <p:spTgt spid="1036"/>
                                        </p:tgtEl>
                                        <p:attrNameLst>
                                          <p:attrName>ppt_w</p:attrName>
                                        </p:attrNameLst>
                                      </p:cBhvr>
                                      <p:tavLst>
                                        <p:tav tm="0">
                                          <p:val>
                                            <p:fltVal val="0"/>
                                          </p:val>
                                        </p:tav>
                                        <p:tav tm="100000">
                                          <p:val>
                                            <p:strVal val="#ppt_w"/>
                                          </p:val>
                                        </p:tav>
                                      </p:tavLst>
                                    </p:anim>
                                    <p:anim calcmode="lin" valueType="num">
                                      <p:cBhvr>
                                        <p:cTn id="40" dur="500" fill="hold"/>
                                        <p:tgtEl>
                                          <p:spTgt spid="103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p:cTn id="43" dur="500" fill="hold"/>
                                        <p:tgtEl>
                                          <p:spTgt spid="1034"/>
                                        </p:tgtEl>
                                        <p:attrNameLst>
                                          <p:attrName>ppt_w</p:attrName>
                                        </p:attrNameLst>
                                      </p:cBhvr>
                                      <p:tavLst>
                                        <p:tav tm="0">
                                          <p:val>
                                            <p:fltVal val="0"/>
                                          </p:val>
                                        </p:tav>
                                        <p:tav tm="100000">
                                          <p:val>
                                            <p:strVal val="#ppt_w"/>
                                          </p:val>
                                        </p:tav>
                                      </p:tavLst>
                                    </p:anim>
                                    <p:anim calcmode="lin" valueType="num">
                                      <p:cBhvr>
                                        <p:cTn id="44" dur="500" fill="hold"/>
                                        <p:tgtEl>
                                          <p:spTgt spid="1034"/>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anim calcmode="lin" valueType="num">
                                      <p:cBhvr>
                                        <p:cTn id="47" dur="500" fill="hold"/>
                                        <p:tgtEl>
                                          <p:spTgt spid="1038"/>
                                        </p:tgtEl>
                                        <p:attrNameLst>
                                          <p:attrName>ppt_w</p:attrName>
                                        </p:attrNameLst>
                                      </p:cBhvr>
                                      <p:tavLst>
                                        <p:tav tm="0">
                                          <p:val>
                                            <p:fltVal val="0"/>
                                          </p:val>
                                        </p:tav>
                                        <p:tav tm="100000">
                                          <p:val>
                                            <p:strVal val="#ppt_w"/>
                                          </p:val>
                                        </p:tav>
                                      </p:tavLst>
                                    </p:anim>
                                    <p:anim calcmode="lin" valueType="num">
                                      <p:cBhvr>
                                        <p:cTn id="48" dur="500" fill="hold"/>
                                        <p:tgtEl>
                                          <p:spTgt spid="1038"/>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anim calcmode="lin" valueType="num">
                                      <p:cBhvr>
                                        <p:cTn id="51" dur="500" fill="hold"/>
                                        <p:tgtEl>
                                          <p:spTgt spid="1040"/>
                                        </p:tgtEl>
                                        <p:attrNameLst>
                                          <p:attrName>ppt_w</p:attrName>
                                        </p:attrNameLst>
                                      </p:cBhvr>
                                      <p:tavLst>
                                        <p:tav tm="0">
                                          <p:val>
                                            <p:fltVal val="0"/>
                                          </p:val>
                                        </p:tav>
                                        <p:tav tm="100000">
                                          <p:val>
                                            <p:strVal val="#ppt_w"/>
                                          </p:val>
                                        </p:tav>
                                      </p:tavLst>
                                    </p:anim>
                                    <p:anim calcmode="lin" valueType="num">
                                      <p:cBhvr>
                                        <p:cTn id="52" dur="500" fill="hold"/>
                                        <p:tgtEl>
                                          <p:spTgt spid="104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48"/>
                                        </p:tgtEl>
                                        <p:attrNameLst>
                                          <p:attrName>style.visibility</p:attrName>
                                        </p:attrNameLst>
                                      </p:cBhvr>
                                      <p:to>
                                        <p:strVal val="visible"/>
                                      </p:to>
                                    </p:set>
                                    <p:anim calcmode="lin" valueType="num">
                                      <p:cBhvr>
                                        <p:cTn id="55" dur="500" fill="hold"/>
                                        <p:tgtEl>
                                          <p:spTgt spid="1048"/>
                                        </p:tgtEl>
                                        <p:attrNameLst>
                                          <p:attrName>ppt_w</p:attrName>
                                        </p:attrNameLst>
                                      </p:cBhvr>
                                      <p:tavLst>
                                        <p:tav tm="0">
                                          <p:val>
                                            <p:fltVal val="0"/>
                                          </p:val>
                                        </p:tav>
                                        <p:tav tm="100000">
                                          <p:val>
                                            <p:strVal val="#ppt_w"/>
                                          </p:val>
                                        </p:tav>
                                      </p:tavLst>
                                    </p:anim>
                                    <p:anim calcmode="lin" valueType="num">
                                      <p:cBhvr>
                                        <p:cTn id="56" dur="500" fill="hold"/>
                                        <p:tgtEl>
                                          <p:spTgt spid="1048"/>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46"/>
                                        </p:tgtEl>
                                        <p:attrNameLst>
                                          <p:attrName>style.visibility</p:attrName>
                                        </p:attrNameLst>
                                      </p:cBhvr>
                                      <p:to>
                                        <p:strVal val="visible"/>
                                      </p:to>
                                    </p:set>
                                    <p:anim calcmode="lin" valueType="num">
                                      <p:cBhvr>
                                        <p:cTn id="59" dur="500" fill="hold"/>
                                        <p:tgtEl>
                                          <p:spTgt spid="1046"/>
                                        </p:tgtEl>
                                        <p:attrNameLst>
                                          <p:attrName>ppt_w</p:attrName>
                                        </p:attrNameLst>
                                      </p:cBhvr>
                                      <p:tavLst>
                                        <p:tav tm="0">
                                          <p:val>
                                            <p:fltVal val="0"/>
                                          </p:val>
                                        </p:tav>
                                        <p:tav tm="100000">
                                          <p:val>
                                            <p:strVal val="#ppt_w"/>
                                          </p:val>
                                        </p:tav>
                                      </p:tavLst>
                                    </p:anim>
                                    <p:anim calcmode="lin" valueType="num">
                                      <p:cBhvr>
                                        <p:cTn id="60" dur="500" fill="hold"/>
                                        <p:tgtEl>
                                          <p:spTgt spid="1046"/>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044"/>
                                        </p:tgtEl>
                                        <p:attrNameLst>
                                          <p:attrName>style.visibility</p:attrName>
                                        </p:attrNameLst>
                                      </p:cBhvr>
                                      <p:to>
                                        <p:strVal val="visible"/>
                                      </p:to>
                                    </p:set>
                                    <p:anim calcmode="lin" valueType="num">
                                      <p:cBhvr>
                                        <p:cTn id="63" dur="500" fill="hold"/>
                                        <p:tgtEl>
                                          <p:spTgt spid="1044"/>
                                        </p:tgtEl>
                                        <p:attrNameLst>
                                          <p:attrName>ppt_w</p:attrName>
                                        </p:attrNameLst>
                                      </p:cBhvr>
                                      <p:tavLst>
                                        <p:tav tm="0">
                                          <p:val>
                                            <p:fltVal val="0"/>
                                          </p:val>
                                        </p:tav>
                                        <p:tav tm="100000">
                                          <p:val>
                                            <p:strVal val="#ppt_w"/>
                                          </p:val>
                                        </p:tav>
                                      </p:tavLst>
                                    </p:anim>
                                    <p:anim calcmode="lin" valueType="num">
                                      <p:cBhvr>
                                        <p:cTn id="64" dur="500" fill="hold"/>
                                        <p:tgtEl>
                                          <p:spTgt spid="1044"/>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 calcmode="lin" valueType="num">
                                      <p:cBhvr>
                                        <p:cTn id="67" dur="500" fill="hold"/>
                                        <p:tgtEl>
                                          <p:spTgt spid="1064"/>
                                        </p:tgtEl>
                                        <p:attrNameLst>
                                          <p:attrName>ppt_w</p:attrName>
                                        </p:attrNameLst>
                                      </p:cBhvr>
                                      <p:tavLst>
                                        <p:tav tm="0">
                                          <p:val>
                                            <p:fltVal val="0"/>
                                          </p:val>
                                        </p:tav>
                                        <p:tav tm="100000">
                                          <p:val>
                                            <p:strVal val="#ppt_w"/>
                                          </p:val>
                                        </p:tav>
                                      </p:tavLst>
                                    </p:anim>
                                    <p:anim calcmode="lin" valueType="num">
                                      <p:cBhvr>
                                        <p:cTn id="68" dur="500" fill="hold"/>
                                        <p:tgtEl>
                                          <p:spTgt spid="1064"/>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052"/>
                                        </p:tgtEl>
                                        <p:attrNameLst>
                                          <p:attrName>style.visibility</p:attrName>
                                        </p:attrNameLst>
                                      </p:cBhvr>
                                      <p:to>
                                        <p:strVal val="visible"/>
                                      </p:to>
                                    </p:set>
                                    <p:anim calcmode="lin" valueType="num">
                                      <p:cBhvr>
                                        <p:cTn id="71" dur="500" fill="hold"/>
                                        <p:tgtEl>
                                          <p:spTgt spid="1052"/>
                                        </p:tgtEl>
                                        <p:attrNameLst>
                                          <p:attrName>ppt_w</p:attrName>
                                        </p:attrNameLst>
                                      </p:cBhvr>
                                      <p:tavLst>
                                        <p:tav tm="0">
                                          <p:val>
                                            <p:fltVal val="0"/>
                                          </p:val>
                                        </p:tav>
                                        <p:tav tm="100000">
                                          <p:val>
                                            <p:strVal val="#ppt_w"/>
                                          </p:val>
                                        </p:tav>
                                      </p:tavLst>
                                    </p:anim>
                                    <p:anim calcmode="lin" valueType="num">
                                      <p:cBhvr>
                                        <p:cTn id="72" dur="500" fill="hold"/>
                                        <p:tgtEl>
                                          <p:spTgt spid="1052"/>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058"/>
                                        </p:tgtEl>
                                        <p:attrNameLst>
                                          <p:attrName>style.visibility</p:attrName>
                                        </p:attrNameLst>
                                      </p:cBhvr>
                                      <p:to>
                                        <p:strVal val="visible"/>
                                      </p:to>
                                    </p:set>
                                    <p:anim calcmode="lin" valueType="num">
                                      <p:cBhvr>
                                        <p:cTn id="75" dur="500" fill="hold"/>
                                        <p:tgtEl>
                                          <p:spTgt spid="1058"/>
                                        </p:tgtEl>
                                        <p:attrNameLst>
                                          <p:attrName>ppt_w</p:attrName>
                                        </p:attrNameLst>
                                      </p:cBhvr>
                                      <p:tavLst>
                                        <p:tav tm="0">
                                          <p:val>
                                            <p:fltVal val="0"/>
                                          </p:val>
                                        </p:tav>
                                        <p:tav tm="100000">
                                          <p:val>
                                            <p:strVal val="#ppt_w"/>
                                          </p:val>
                                        </p:tav>
                                      </p:tavLst>
                                    </p:anim>
                                    <p:anim calcmode="lin" valueType="num">
                                      <p:cBhvr>
                                        <p:cTn id="76" dur="500" fill="hold"/>
                                        <p:tgtEl>
                                          <p:spTgt spid="105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anim calcmode="lin" valueType="num">
                                      <p:cBhvr>
                                        <p:cTn id="79" dur="500" fill="hold"/>
                                        <p:tgtEl>
                                          <p:spTgt spid="1054"/>
                                        </p:tgtEl>
                                        <p:attrNameLst>
                                          <p:attrName>ppt_w</p:attrName>
                                        </p:attrNameLst>
                                      </p:cBhvr>
                                      <p:tavLst>
                                        <p:tav tm="0">
                                          <p:val>
                                            <p:fltVal val="0"/>
                                          </p:val>
                                        </p:tav>
                                        <p:tav tm="100000">
                                          <p:val>
                                            <p:strVal val="#ppt_w"/>
                                          </p:val>
                                        </p:tav>
                                      </p:tavLst>
                                    </p:anim>
                                    <p:anim calcmode="lin" valueType="num">
                                      <p:cBhvr>
                                        <p:cTn id="80" dur="500" fill="hold"/>
                                        <p:tgtEl>
                                          <p:spTgt spid="105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1056"/>
                                        </p:tgtEl>
                                        <p:attrNameLst>
                                          <p:attrName>style.visibility</p:attrName>
                                        </p:attrNameLst>
                                      </p:cBhvr>
                                      <p:to>
                                        <p:strVal val="visible"/>
                                      </p:to>
                                    </p:set>
                                    <p:anim calcmode="lin" valueType="num">
                                      <p:cBhvr>
                                        <p:cTn id="83" dur="500" fill="hold"/>
                                        <p:tgtEl>
                                          <p:spTgt spid="1056"/>
                                        </p:tgtEl>
                                        <p:attrNameLst>
                                          <p:attrName>ppt_w</p:attrName>
                                        </p:attrNameLst>
                                      </p:cBhvr>
                                      <p:tavLst>
                                        <p:tav tm="0">
                                          <p:val>
                                            <p:fltVal val="0"/>
                                          </p:val>
                                        </p:tav>
                                        <p:tav tm="100000">
                                          <p:val>
                                            <p:strVal val="#ppt_w"/>
                                          </p:val>
                                        </p:tav>
                                      </p:tavLst>
                                    </p:anim>
                                    <p:anim calcmode="lin" valueType="num">
                                      <p:cBhvr>
                                        <p:cTn id="84" dur="500" fill="hold"/>
                                        <p:tgtEl>
                                          <p:spTgt spid="1056"/>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1062"/>
                                        </p:tgtEl>
                                        <p:attrNameLst>
                                          <p:attrName>style.visibility</p:attrName>
                                        </p:attrNameLst>
                                      </p:cBhvr>
                                      <p:to>
                                        <p:strVal val="visible"/>
                                      </p:to>
                                    </p:set>
                                    <p:anim calcmode="lin" valueType="num">
                                      <p:cBhvr>
                                        <p:cTn id="87" dur="500" fill="hold"/>
                                        <p:tgtEl>
                                          <p:spTgt spid="1062"/>
                                        </p:tgtEl>
                                        <p:attrNameLst>
                                          <p:attrName>ppt_w</p:attrName>
                                        </p:attrNameLst>
                                      </p:cBhvr>
                                      <p:tavLst>
                                        <p:tav tm="0">
                                          <p:val>
                                            <p:fltVal val="0"/>
                                          </p:val>
                                        </p:tav>
                                        <p:tav tm="100000">
                                          <p:val>
                                            <p:strVal val="#ppt_w"/>
                                          </p:val>
                                        </p:tav>
                                      </p:tavLst>
                                    </p:anim>
                                    <p:anim calcmode="lin" valueType="num">
                                      <p:cBhvr>
                                        <p:cTn id="88" dur="500" fill="hold"/>
                                        <p:tgtEl>
                                          <p:spTgt spid="1062"/>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1060"/>
                                        </p:tgtEl>
                                        <p:attrNameLst>
                                          <p:attrName>style.visibility</p:attrName>
                                        </p:attrNameLst>
                                      </p:cBhvr>
                                      <p:to>
                                        <p:strVal val="visible"/>
                                      </p:to>
                                    </p:set>
                                    <p:anim calcmode="lin" valueType="num">
                                      <p:cBhvr>
                                        <p:cTn id="91" dur="500" fill="hold"/>
                                        <p:tgtEl>
                                          <p:spTgt spid="1060"/>
                                        </p:tgtEl>
                                        <p:attrNameLst>
                                          <p:attrName>ppt_w</p:attrName>
                                        </p:attrNameLst>
                                      </p:cBhvr>
                                      <p:tavLst>
                                        <p:tav tm="0">
                                          <p:val>
                                            <p:fltVal val="0"/>
                                          </p:val>
                                        </p:tav>
                                        <p:tav tm="100000">
                                          <p:val>
                                            <p:strVal val="#ppt_w"/>
                                          </p:val>
                                        </p:tav>
                                      </p:tavLst>
                                    </p:anim>
                                    <p:anim calcmode="lin" valueType="num">
                                      <p:cBhvr>
                                        <p:cTn id="92" dur="500" fill="hold"/>
                                        <p:tgtEl>
                                          <p:spTgt spid="1060"/>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1074"/>
                                        </p:tgtEl>
                                        <p:attrNameLst>
                                          <p:attrName>style.visibility</p:attrName>
                                        </p:attrNameLst>
                                      </p:cBhvr>
                                      <p:to>
                                        <p:strVal val="visible"/>
                                      </p:to>
                                    </p:set>
                                    <p:anim calcmode="lin" valueType="num">
                                      <p:cBhvr>
                                        <p:cTn id="95" dur="500" fill="hold"/>
                                        <p:tgtEl>
                                          <p:spTgt spid="1074"/>
                                        </p:tgtEl>
                                        <p:attrNameLst>
                                          <p:attrName>ppt_w</p:attrName>
                                        </p:attrNameLst>
                                      </p:cBhvr>
                                      <p:tavLst>
                                        <p:tav tm="0">
                                          <p:val>
                                            <p:fltVal val="0"/>
                                          </p:val>
                                        </p:tav>
                                        <p:tav tm="100000">
                                          <p:val>
                                            <p:strVal val="#ppt_w"/>
                                          </p:val>
                                        </p:tav>
                                      </p:tavLst>
                                    </p:anim>
                                    <p:anim calcmode="lin" valueType="num">
                                      <p:cBhvr>
                                        <p:cTn id="96" dur="500" fill="hold"/>
                                        <p:tgtEl>
                                          <p:spTgt spid="1074"/>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1080"/>
                                        </p:tgtEl>
                                        <p:attrNameLst>
                                          <p:attrName>style.visibility</p:attrName>
                                        </p:attrNameLst>
                                      </p:cBhvr>
                                      <p:to>
                                        <p:strVal val="visible"/>
                                      </p:to>
                                    </p:set>
                                    <p:anim calcmode="lin" valueType="num">
                                      <p:cBhvr>
                                        <p:cTn id="99" dur="500" fill="hold"/>
                                        <p:tgtEl>
                                          <p:spTgt spid="1080"/>
                                        </p:tgtEl>
                                        <p:attrNameLst>
                                          <p:attrName>ppt_w</p:attrName>
                                        </p:attrNameLst>
                                      </p:cBhvr>
                                      <p:tavLst>
                                        <p:tav tm="0">
                                          <p:val>
                                            <p:fltVal val="0"/>
                                          </p:val>
                                        </p:tav>
                                        <p:tav tm="100000">
                                          <p:val>
                                            <p:strVal val="#ppt_w"/>
                                          </p:val>
                                        </p:tav>
                                      </p:tavLst>
                                    </p:anim>
                                    <p:anim calcmode="lin" valueType="num">
                                      <p:cBhvr>
                                        <p:cTn id="100" dur="500" fill="hold"/>
                                        <p:tgtEl>
                                          <p:spTgt spid="1080"/>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1076"/>
                                        </p:tgtEl>
                                        <p:attrNameLst>
                                          <p:attrName>style.visibility</p:attrName>
                                        </p:attrNameLst>
                                      </p:cBhvr>
                                      <p:to>
                                        <p:strVal val="visible"/>
                                      </p:to>
                                    </p:set>
                                    <p:anim calcmode="lin" valueType="num">
                                      <p:cBhvr>
                                        <p:cTn id="103" dur="500" fill="hold"/>
                                        <p:tgtEl>
                                          <p:spTgt spid="1076"/>
                                        </p:tgtEl>
                                        <p:attrNameLst>
                                          <p:attrName>ppt_w</p:attrName>
                                        </p:attrNameLst>
                                      </p:cBhvr>
                                      <p:tavLst>
                                        <p:tav tm="0">
                                          <p:val>
                                            <p:fltVal val="0"/>
                                          </p:val>
                                        </p:tav>
                                        <p:tav tm="100000">
                                          <p:val>
                                            <p:strVal val="#ppt_w"/>
                                          </p:val>
                                        </p:tav>
                                      </p:tavLst>
                                    </p:anim>
                                    <p:anim calcmode="lin" valueType="num">
                                      <p:cBhvr>
                                        <p:cTn id="104" dur="500" fill="hold"/>
                                        <p:tgtEl>
                                          <p:spTgt spid="1076"/>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1066"/>
                                        </p:tgtEl>
                                        <p:attrNameLst>
                                          <p:attrName>style.visibility</p:attrName>
                                        </p:attrNameLst>
                                      </p:cBhvr>
                                      <p:to>
                                        <p:strVal val="visible"/>
                                      </p:to>
                                    </p:set>
                                    <p:anim calcmode="lin" valueType="num">
                                      <p:cBhvr>
                                        <p:cTn id="107" dur="500" fill="hold"/>
                                        <p:tgtEl>
                                          <p:spTgt spid="1066"/>
                                        </p:tgtEl>
                                        <p:attrNameLst>
                                          <p:attrName>ppt_w</p:attrName>
                                        </p:attrNameLst>
                                      </p:cBhvr>
                                      <p:tavLst>
                                        <p:tav tm="0">
                                          <p:val>
                                            <p:fltVal val="0"/>
                                          </p:val>
                                        </p:tav>
                                        <p:tav tm="100000">
                                          <p:val>
                                            <p:strVal val="#ppt_w"/>
                                          </p:val>
                                        </p:tav>
                                      </p:tavLst>
                                    </p:anim>
                                    <p:anim calcmode="lin" valueType="num">
                                      <p:cBhvr>
                                        <p:cTn id="108" dur="500" fill="hold"/>
                                        <p:tgtEl>
                                          <p:spTgt spid="1066"/>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1068"/>
                                        </p:tgtEl>
                                        <p:attrNameLst>
                                          <p:attrName>style.visibility</p:attrName>
                                        </p:attrNameLst>
                                      </p:cBhvr>
                                      <p:to>
                                        <p:strVal val="visible"/>
                                      </p:to>
                                    </p:set>
                                    <p:anim calcmode="lin" valueType="num">
                                      <p:cBhvr>
                                        <p:cTn id="111" dur="500" fill="hold"/>
                                        <p:tgtEl>
                                          <p:spTgt spid="1068"/>
                                        </p:tgtEl>
                                        <p:attrNameLst>
                                          <p:attrName>ppt_w</p:attrName>
                                        </p:attrNameLst>
                                      </p:cBhvr>
                                      <p:tavLst>
                                        <p:tav tm="0">
                                          <p:val>
                                            <p:fltVal val="0"/>
                                          </p:val>
                                        </p:tav>
                                        <p:tav tm="100000">
                                          <p:val>
                                            <p:strVal val="#ppt_w"/>
                                          </p:val>
                                        </p:tav>
                                      </p:tavLst>
                                    </p:anim>
                                    <p:anim calcmode="lin" valueType="num">
                                      <p:cBhvr>
                                        <p:cTn id="112" dur="500" fill="hold"/>
                                        <p:tgtEl>
                                          <p:spTgt spid="1068"/>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1050"/>
                                        </p:tgtEl>
                                        <p:attrNameLst>
                                          <p:attrName>style.visibility</p:attrName>
                                        </p:attrNameLst>
                                      </p:cBhvr>
                                      <p:to>
                                        <p:strVal val="visible"/>
                                      </p:to>
                                    </p:set>
                                    <p:anim calcmode="lin" valueType="num">
                                      <p:cBhvr>
                                        <p:cTn id="115" dur="500" fill="hold"/>
                                        <p:tgtEl>
                                          <p:spTgt spid="1050"/>
                                        </p:tgtEl>
                                        <p:attrNameLst>
                                          <p:attrName>ppt_w</p:attrName>
                                        </p:attrNameLst>
                                      </p:cBhvr>
                                      <p:tavLst>
                                        <p:tav tm="0">
                                          <p:val>
                                            <p:fltVal val="0"/>
                                          </p:val>
                                        </p:tav>
                                        <p:tav tm="100000">
                                          <p:val>
                                            <p:strVal val="#ppt_w"/>
                                          </p:val>
                                        </p:tav>
                                      </p:tavLst>
                                    </p:anim>
                                    <p:anim calcmode="lin" valueType="num">
                                      <p:cBhvr>
                                        <p:cTn id="116" dur="500" fill="hold"/>
                                        <p:tgtEl>
                                          <p:spTgt spid="1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AF9ECB4F-81AF-4B32-6EC3-994FBDEE204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Table&#10;&#10;Description automatically generated">
            <a:extLst>
              <a:ext uri="{FF2B5EF4-FFF2-40B4-BE49-F238E27FC236}">
                <a16:creationId xmlns:a16="http://schemas.microsoft.com/office/drawing/2014/main" id="{6F86B347-F6D2-F1EA-9F23-1BCBC4CA3EE9}"/>
              </a:ext>
            </a:extLst>
          </p:cNvPr>
          <p:cNvPicPr>
            <a:picLocks noChangeAspect="1"/>
          </p:cNvPicPr>
          <p:nvPr/>
        </p:nvPicPr>
        <p:blipFill rotWithShape="1">
          <a:blip r:embed="rId4">
            <a:extLst>
              <a:ext uri="{28A0092B-C50C-407E-A947-70E740481C1C}">
                <a14:useLocalDpi xmlns:a14="http://schemas.microsoft.com/office/drawing/2010/main" val="0"/>
              </a:ext>
            </a:extLst>
          </a:blip>
          <a:srcRect l="5309" r="2838" b="59850"/>
          <a:stretch/>
        </p:blipFill>
        <p:spPr>
          <a:xfrm>
            <a:off x="3760342" y="79493"/>
            <a:ext cx="8316622" cy="2044821"/>
          </a:xfrm>
          <a:prstGeom prst="rect">
            <a:avLst/>
          </a:prstGeom>
        </p:spPr>
      </p:pic>
      <p:pic>
        <p:nvPicPr>
          <p:cNvPr id="4" name="Picture 3" descr="Table&#10;&#10;Description automatically generated">
            <a:extLst>
              <a:ext uri="{FF2B5EF4-FFF2-40B4-BE49-F238E27FC236}">
                <a16:creationId xmlns:a16="http://schemas.microsoft.com/office/drawing/2014/main" id="{07A526AB-F149-45C5-F901-AC03A956BEB2}"/>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3760342" y="2162842"/>
            <a:ext cx="8316622" cy="878700"/>
          </a:xfrm>
          <a:prstGeom prst="rect">
            <a:avLst/>
          </a:prstGeom>
        </p:spPr>
      </p:pic>
      <p:pic>
        <p:nvPicPr>
          <p:cNvPr id="5" name="Picture 4" descr="Table&#10;&#10;Description automatically generated">
            <a:extLst>
              <a:ext uri="{FF2B5EF4-FFF2-40B4-BE49-F238E27FC236}">
                <a16:creationId xmlns:a16="http://schemas.microsoft.com/office/drawing/2014/main" id="{2C07F493-B40A-F6CB-22BB-FD0799AADF53}"/>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3760342" y="3069796"/>
            <a:ext cx="8316622" cy="878700"/>
          </a:xfrm>
          <a:prstGeom prst="rect">
            <a:avLst/>
          </a:prstGeom>
        </p:spPr>
      </p:pic>
      <p:pic>
        <p:nvPicPr>
          <p:cNvPr id="8" name="Picture 7" descr="Table&#10;&#10;Description automatically generated">
            <a:extLst>
              <a:ext uri="{FF2B5EF4-FFF2-40B4-BE49-F238E27FC236}">
                <a16:creationId xmlns:a16="http://schemas.microsoft.com/office/drawing/2014/main" id="{BACCEC6F-7CED-DE93-4BD9-22458A408F4D}"/>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3760342" y="3976750"/>
            <a:ext cx="8316622" cy="878700"/>
          </a:xfrm>
          <a:prstGeom prst="rect">
            <a:avLst/>
          </a:prstGeom>
        </p:spPr>
      </p:pic>
      <p:pic>
        <p:nvPicPr>
          <p:cNvPr id="9" name="Picture 8" descr="Table&#10;&#10;Description automatically generated">
            <a:extLst>
              <a:ext uri="{FF2B5EF4-FFF2-40B4-BE49-F238E27FC236}">
                <a16:creationId xmlns:a16="http://schemas.microsoft.com/office/drawing/2014/main" id="{9D2D66C9-5DE7-FADF-C188-3B7922FF4F89}"/>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3760342" y="4883704"/>
            <a:ext cx="8316622" cy="878700"/>
          </a:xfrm>
          <a:prstGeom prst="rect">
            <a:avLst/>
          </a:prstGeom>
        </p:spPr>
      </p:pic>
      <p:pic>
        <p:nvPicPr>
          <p:cNvPr id="10" name="Picture 9" descr="Table&#10;&#10;Description automatically generated">
            <a:extLst>
              <a:ext uri="{FF2B5EF4-FFF2-40B4-BE49-F238E27FC236}">
                <a16:creationId xmlns:a16="http://schemas.microsoft.com/office/drawing/2014/main" id="{649E8C22-8B1F-F115-A544-A952203D5B6E}"/>
              </a:ext>
            </a:extLst>
          </p:cNvPr>
          <p:cNvPicPr>
            <a:picLocks noChangeAspect="1"/>
          </p:cNvPicPr>
          <p:nvPr/>
        </p:nvPicPr>
        <p:blipFill rotWithShape="1">
          <a:blip r:embed="rId4">
            <a:extLst>
              <a:ext uri="{28A0092B-C50C-407E-A947-70E740481C1C}">
                <a14:useLocalDpi xmlns:a14="http://schemas.microsoft.com/office/drawing/2010/main" val="0"/>
              </a:ext>
            </a:extLst>
          </a:blip>
          <a:srcRect l="5309" t="22896" r="2838" b="59850"/>
          <a:stretch/>
        </p:blipFill>
        <p:spPr>
          <a:xfrm>
            <a:off x="3760342" y="5762404"/>
            <a:ext cx="8316622" cy="878700"/>
          </a:xfrm>
          <a:prstGeom prst="rect">
            <a:avLst/>
          </a:prstGeom>
        </p:spPr>
      </p:pic>
      <p:sp>
        <p:nvSpPr>
          <p:cNvPr id="12" name="TextBox 11">
            <a:extLst>
              <a:ext uri="{FF2B5EF4-FFF2-40B4-BE49-F238E27FC236}">
                <a16:creationId xmlns:a16="http://schemas.microsoft.com/office/drawing/2014/main" id="{60F2C483-CDC2-D019-57E7-AD79ADC5ECDB}"/>
              </a:ext>
            </a:extLst>
          </p:cNvPr>
          <p:cNvSpPr txBox="1"/>
          <p:nvPr/>
        </p:nvSpPr>
        <p:spPr>
          <a:xfrm>
            <a:off x="3952982" y="431782"/>
            <a:ext cx="2488915"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Job opportunity</a:t>
            </a:r>
          </a:p>
        </p:txBody>
      </p:sp>
      <p:sp>
        <p:nvSpPr>
          <p:cNvPr id="13" name="TextBox 12">
            <a:extLst>
              <a:ext uri="{FF2B5EF4-FFF2-40B4-BE49-F238E27FC236}">
                <a16:creationId xmlns:a16="http://schemas.microsoft.com/office/drawing/2014/main" id="{BC0E9D70-6515-2B4A-4E9E-17FE5F40D5A4}"/>
              </a:ext>
            </a:extLst>
          </p:cNvPr>
          <p:cNvSpPr txBox="1"/>
          <p:nvPr/>
        </p:nvSpPr>
        <p:spPr>
          <a:xfrm>
            <a:off x="6517241" y="251503"/>
            <a:ext cx="130139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Closing date</a:t>
            </a:r>
          </a:p>
        </p:txBody>
      </p:sp>
      <p:sp>
        <p:nvSpPr>
          <p:cNvPr id="14" name="TextBox 13">
            <a:extLst>
              <a:ext uri="{FF2B5EF4-FFF2-40B4-BE49-F238E27FC236}">
                <a16:creationId xmlns:a16="http://schemas.microsoft.com/office/drawing/2014/main" id="{36A4F852-F5F6-17CD-2A88-95145CA4DC1F}"/>
              </a:ext>
            </a:extLst>
          </p:cNvPr>
          <p:cNvSpPr txBox="1"/>
          <p:nvPr/>
        </p:nvSpPr>
        <p:spPr>
          <a:xfrm>
            <a:off x="7893978" y="240078"/>
            <a:ext cx="1301393"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Weekly salary</a:t>
            </a:r>
          </a:p>
        </p:txBody>
      </p:sp>
      <p:sp>
        <p:nvSpPr>
          <p:cNvPr id="15" name="TextBox 14">
            <a:extLst>
              <a:ext uri="{FF2B5EF4-FFF2-40B4-BE49-F238E27FC236}">
                <a16:creationId xmlns:a16="http://schemas.microsoft.com/office/drawing/2014/main" id="{0C74FB64-1943-D845-5B54-99B5FA2C1FD0}"/>
              </a:ext>
            </a:extLst>
          </p:cNvPr>
          <p:cNvSpPr txBox="1"/>
          <p:nvPr/>
        </p:nvSpPr>
        <p:spPr>
          <a:xfrm>
            <a:off x="9247949" y="431782"/>
            <a:ext cx="2655168"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a:ln>
                  <a:noFill/>
                </a:ln>
                <a:solidFill>
                  <a:schemeClr val="bg1"/>
                </a:solidFill>
                <a:effectLst/>
                <a:latin typeface="+mj-lt"/>
                <a:ea typeface="MS PGothic" panose="020B0600070205080204" pitchFamily="34" charset="-128"/>
              </a:rPr>
              <a:t>Annual salary</a:t>
            </a:r>
          </a:p>
        </p:txBody>
      </p:sp>
      <p:sp>
        <p:nvSpPr>
          <p:cNvPr id="17" name="TextBox 16">
            <a:extLst>
              <a:ext uri="{FF2B5EF4-FFF2-40B4-BE49-F238E27FC236}">
                <a16:creationId xmlns:a16="http://schemas.microsoft.com/office/drawing/2014/main" id="{08B3853E-D5E2-0EBE-05E4-630B42D47CF3}"/>
              </a:ext>
            </a:extLst>
          </p:cNvPr>
          <p:cNvSpPr txBox="1"/>
          <p:nvPr/>
        </p:nvSpPr>
        <p:spPr>
          <a:xfrm>
            <a:off x="3952981" y="1338275"/>
            <a:ext cx="2488915"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Apprentice Recruitment Consultant</a:t>
            </a:r>
          </a:p>
        </p:txBody>
      </p:sp>
      <p:sp>
        <p:nvSpPr>
          <p:cNvPr id="19" name="TextBox 18">
            <a:extLst>
              <a:ext uri="{FF2B5EF4-FFF2-40B4-BE49-F238E27FC236}">
                <a16:creationId xmlns:a16="http://schemas.microsoft.com/office/drawing/2014/main" id="{E36369E9-51BB-51CB-D54D-32407A369BDF}"/>
              </a:ext>
            </a:extLst>
          </p:cNvPr>
          <p:cNvSpPr txBox="1"/>
          <p:nvPr/>
        </p:nvSpPr>
        <p:spPr>
          <a:xfrm>
            <a:off x="3952981" y="2417526"/>
            <a:ext cx="2098497"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Customer Services HSBC </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21" name="TextBox 20">
            <a:extLst>
              <a:ext uri="{FF2B5EF4-FFF2-40B4-BE49-F238E27FC236}">
                <a16:creationId xmlns:a16="http://schemas.microsoft.com/office/drawing/2014/main" id="{65FB6EC5-4807-4AA0-F0A7-72D7A0F90241}"/>
              </a:ext>
            </a:extLst>
          </p:cNvPr>
          <p:cNvSpPr txBox="1"/>
          <p:nvPr/>
        </p:nvSpPr>
        <p:spPr>
          <a:xfrm>
            <a:off x="3952981" y="3185980"/>
            <a:ext cx="222178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Creative Venue Technician</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23" name="TextBox 22">
            <a:extLst>
              <a:ext uri="{FF2B5EF4-FFF2-40B4-BE49-F238E27FC236}">
                <a16:creationId xmlns:a16="http://schemas.microsoft.com/office/drawing/2014/main" id="{A55EB323-C5D3-BF4C-C029-B74EE89D5885}"/>
              </a:ext>
            </a:extLst>
          </p:cNvPr>
          <p:cNvSpPr txBox="1"/>
          <p:nvPr/>
        </p:nvSpPr>
        <p:spPr>
          <a:xfrm>
            <a:off x="3952981" y="4203180"/>
            <a:ext cx="192383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Quantity Surveyor</a:t>
            </a:r>
          </a:p>
        </p:txBody>
      </p:sp>
      <p:sp>
        <p:nvSpPr>
          <p:cNvPr id="25" name="TextBox 24">
            <a:extLst>
              <a:ext uri="{FF2B5EF4-FFF2-40B4-BE49-F238E27FC236}">
                <a16:creationId xmlns:a16="http://schemas.microsoft.com/office/drawing/2014/main" id="{0B346FC1-BB13-C44E-0F49-E5990C9A1B12}"/>
              </a:ext>
            </a:extLst>
          </p:cNvPr>
          <p:cNvSpPr txBox="1"/>
          <p:nvPr/>
        </p:nvSpPr>
        <p:spPr>
          <a:xfrm>
            <a:off x="3952981" y="4971634"/>
            <a:ext cx="2488915"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Fire &amp; Security Engineer</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27" name="TextBox 26">
            <a:extLst>
              <a:ext uri="{FF2B5EF4-FFF2-40B4-BE49-F238E27FC236}">
                <a16:creationId xmlns:a16="http://schemas.microsoft.com/office/drawing/2014/main" id="{BDE6316C-BBCE-975A-0A23-592E632B40B3}"/>
              </a:ext>
            </a:extLst>
          </p:cNvPr>
          <p:cNvSpPr txBox="1"/>
          <p:nvPr/>
        </p:nvSpPr>
        <p:spPr>
          <a:xfrm>
            <a:off x="3952981" y="5878588"/>
            <a:ext cx="2221788"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Business Administration</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0" name="TextBox 29">
            <a:extLst>
              <a:ext uri="{FF2B5EF4-FFF2-40B4-BE49-F238E27FC236}">
                <a16:creationId xmlns:a16="http://schemas.microsoft.com/office/drawing/2014/main" id="{2FB52156-2686-51EE-E0FE-6FC2888BE7C9}"/>
              </a:ext>
            </a:extLst>
          </p:cNvPr>
          <p:cNvSpPr txBox="1"/>
          <p:nvPr/>
        </p:nvSpPr>
        <p:spPr>
          <a:xfrm>
            <a:off x="6673612" y="1480296"/>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28</a:t>
            </a:r>
            <a:r>
              <a:rPr kumimoji="0" lang="en-GB" altLang="en-US" sz="1800" b="0" i="0" u="none" strike="noStrike" cap="none" normalizeH="0" baseline="30000" dirty="0">
                <a:ln>
                  <a:noFill/>
                </a:ln>
                <a:solidFill>
                  <a:schemeClr val="tx1"/>
                </a:solidFill>
                <a:effectLst/>
                <a:highlight>
                  <a:srgbClr val="FFFF00"/>
                </a:highlight>
                <a:latin typeface="+mn-lt"/>
                <a:ea typeface="MS PGothic" panose="020B0600070205080204" pitchFamily="34" charset="-128"/>
              </a:rPr>
              <a:t>th</a:t>
            </a:r>
            <a:r>
              <a:rPr kumimoji="0" lang="en-GB" altLang="en-US" sz="1800" b="0" i="0" u="none" strike="noStrike" cap="none" normalizeH="0" dirty="0">
                <a:ln>
                  <a:noFill/>
                </a:ln>
                <a:solidFill>
                  <a:schemeClr val="tx1"/>
                </a:solidFill>
                <a:effectLst/>
                <a:highlight>
                  <a:srgbClr val="FFFF00"/>
                </a:highlight>
                <a:latin typeface="+mn-lt"/>
                <a:ea typeface="MS PGothic" panose="020B0600070205080204" pitchFamily="34" charset="-128"/>
              </a:rPr>
              <a:t> Oct</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1" name="TextBox 30">
            <a:extLst>
              <a:ext uri="{FF2B5EF4-FFF2-40B4-BE49-F238E27FC236}">
                <a16:creationId xmlns:a16="http://schemas.microsoft.com/office/drawing/2014/main" id="{AD9A1DE8-E678-3CEF-DB12-ED38BDC4B718}"/>
              </a:ext>
            </a:extLst>
          </p:cNvPr>
          <p:cNvSpPr txBox="1"/>
          <p:nvPr/>
        </p:nvSpPr>
        <p:spPr>
          <a:xfrm>
            <a:off x="6673493" y="2417526"/>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23</a:t>
            </a:r>
            <a:r>
              <a:rPr kumimoji="0" lang="en-GB" altLang="en-US" sz="1800" b="0" i="0" u="none" strike="noStrike" cap="none" normalizeH="0" baseline="30000" dirty="0">
                <a:ln>
                  <a:noFill/>
                </a:ln>
                <a:solidFill>
                  <a:schemeClr val="tx1"/>
                </a:solidFill>
                <a:effectLst/>
                <a:highlight>
                  <a:srgbClr val="FFFF00"/>
                </a:highlight>
                <a:latin typeface="+mn-lt"/>
                <a:ea typeface="MS PGothic" panose="020B0600070205080204" pitchFamily="34" charset="-128"/>
              </a:rPr>
              <a:t>rd</a:t>
            </a:r>
            <a:r>
              <a:rPr kumimoji="0" lang="en-GB" altLang="en-US" sz="1800" b="0" i="0" u="none" strike="noStrike" cap="none" normalizeH="0" dirty="0">
                <a:ln>
                  <a:noFill/>
                </a:ln>
                <a:solidFill>
                  <a:schemeClr val="tx1"/>
                </a:solidFill>
                <a:effectLst/>
                <a:highlight>
                  <a:srgbClr val="FFFF00"/>
                </a:highlight>
                <a:latin typeface="+mn-lt"/>
                <a:ea typeface="MS PGothic" panose="020B0600070205080204" pitchFamily="34" charset="-128"/>
              </a:rPr>
              <a:t> Oct</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2" name="TextBox 31">
            <a:extLst>
              <a:ext uri="{FF2B5EF4-FFF2-40B4-BE49-F238E27FC236}">
                <a16:creationId xmlns:a16="http://schemas.microsoft.com/office/drawing/2014/main" id="{52838C7A-4172-7CA7-05F6-9AEB055A41E5}"/>
              </a:ext>
            </a:extLst>
          </p:cNvPr>
          <p:cNvSpPr txBox="1"/>
          <p:nvPr/>
        </p:nvSpPr>
        <p:spPr>
          <a:xfrm>
            <a:off x="6673493" y="3297911"/>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21</a:t>
            </a:r>
            <a:r>
              <a:rPr lang="en-GB" altLang="en-US" baseline="30000" dirty="0">
                <a:highlight>
                  <a:srgbClr val="FFFF00"/>
                </a:highlight>
                <a:ea typeface="MS PGothic" panose="020B0600070205080204" pitchFamily="34" charset="-128"/>
              </a:rPr>
              <a:t>st</a:t>
            </a:r>
            <a:r>
              <a:rPr lang="en-GB" altLang="en-US" dirty="0">
                <a:highlight>
                  <a:srgbClr val="FFFF00"/>
                </a:highlight>
                <a:ea typeface="MS PGothic" panose="020B0600070205080204" pitchFamily="34" charset="-128"/>
              </a:rPr>
              <a:t> oct</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3" name="TextBox 32">
            <a:extLst>
              <a:ext uri="{FF2B5EF4-FFF2-40B4-BE49-F238E27FC236}">
                <a16:creationId xmlns:a16="http://schemas.microsoft.com/office/drawing/2014/main" id="{8DB51AB5-3222-CF3F-DA97-7B33D9CFBAF4}"/>
              </a:ext>
            </a:extLst>
          </p:cNvPr>
          <p:cNvSpPr txBox="1"/>
          <p:nvPr/>
        </p:nvSpPr>
        <p:spPr>
          <a:xfrm>
            <a:off x="6673493" y="4176611"/>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24</a:t>
            </a:r>
            <a:r>
              <a:rPr kumimoji="0" lang="en-GB" altLang="en-US" sz="1800" b="0" i="0" u="none" strike="noStrike" cap="none" normalizeH="0" baseline="30000" dirty="0">
                <a:ln>
                  <a:noFill/>
                </a:ln>
                <a:solidFill>
                  <a:schemeClr val="tx1"/>
                </a:solidFill>
                <a:effectLst/>
                <a:highlight>
                  <a:srgbClr val="FFFF00"/>
                </a:highlight>
                <a:latin typeface="+mn-lt"/>
                <a:ea typeface="MS PGothic" panose="020B0600070205080204" pitchFamily="34" charset="-128"/>
              </a:rPr>
              <a:t>th</a:t>
            </a: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 </a:t>
            </a:r>
            <a:r>
              <a:rPr lang="en-GB" altLang="en-US" dirty="0">
                <a:highlight>
                  <a:srgbClr val="FFFF00"/>
                </a:highlight>
                <a:ea typeface="MS PGothic" panose="020B0600070205080204" pitchFamily="34" charset="-128"/>
              </a:rPr>
              <a:t>Nov</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4" name="TextBox 33">
            <a:extLst>
              <a:ext uri="{FF2B5EF4-FFF2-40B4-BE49-F238E27FC236}">
                <a16:creationId xmlns:a16="http://schemas.microsoft.com/office/drawing/2014/main" id="{36637D76-2FAA-1D7C-4252-4F3ABF45C40D}"/>
              </a:ext>
            </a:extLst>
          </p:cNvPr>
          <p:cNvSpPr txBox="1"/>
          <p:nvPr/>
        </p:nvSpPr>
        <p:spPr>
          <a:xfrm>
            <a:off x="6673493" y="5118720"/>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10</a:t>
            </a:r>
            <a:r>
              <a:rPr lang="en-GB" altLang="en-US" baseline="30000" dirty="0">
                <a:highlight>
                  <a:srgbClr val="FFFF00"/>
                </a:highlight>
                <a:ea typeface="MS PGothic" panose="020B0600070205080204" pitchFamily="34" charset="-128"/>
              </a:rPr>
              <a:t>th</a:t>
            </a:r>
            <a:r>
              <a:rPr lang="en-GB" altLang="en-US" dirty="0">
                <a:highlight>
                  <a:srgbClr val="FFFF00"/>
                </a:highlight>
                <a:ea typeface="MS PGothic" panose="020B0600070205080204" pitchFamily="34" charset="-128"/>
              </a:rPr>
              <a:t> Oct</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5" name="TextBox 34">
            <a:extLst>
              <a:ext uri="{FF2B5EF4-FFF2-40B4-BE49-F238E27FC236}">
                <a16:creationId xmlns:a16="http://schemas.microsoft.com/office/drawing/2014/main" id="{540E9336-473C-91F8-46E6-C3AFEDB7C3B9}"/>
              </a:ext>
            </a:extLst>
          </p:cNvPr>
          <p:cNvSpPr txBox="1"/>
          <p:nvPr/>
        </p:nvSpPr>
        <p:spPr>
          <a:xfrm>
            <a:off x="6673493" y="5997420"/>
            <a:ext cx="988888"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altLang="en-US" dirty="0">
                <a:highlight>
                  <a:srgbClr val="FFFF00"/>
                </a:highlight>
                <a:ea typeface="MS PGothic" panose="020B0600070205080204" pitchFamily="34" charset="-128"/>
              </a:rPr>
              <a:t>14</a:t>
            </a:r>
            <a:r>
              <a:rPr lang="en-GB" altLang="en-US" baseline="30000" dirty="0">
                <a:highlight>
                  <a:srgbClr val="FFFF00"/>
                </a:highlight>
                <a:ea typeface="MS PGothic" panose="020B0600070205080204" pitchFamily="34" charset="-128"/>
              </a:rPr>
              <a:t>th</a:t>
            </a:r>
            <a:r>
              <a:rPr lang="en-GB" altLang="en-US" dirty="0">
                <a:highlight>
                  <a:srgbClr val="FFFF00"/>
                </a:highlight>
                <a:ea typeface="MS PGothic" panose="020B0600070205080204" pitchFamily="34" charset="-128"/>
              </a:rPr>
              <a:t> Oct</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7" name="TextBox 36">
            <a:extLst>
              <a:ext uri="{FF2B5EF4-FFF2-40B4-BE49-F238E27FC236}">
                <a16:creationId xmlns:a16="http://schemas.microsoft.com/office/drawing/2014/main" id="{AA58C596-893A-B7EB-DDA7-9011AD92D32E}"/>
              </a:ext>
            </a:extLst>
          </p:cNvPr>
          <p:cNvSpPr txBox="1"/>
          <p:nvPr/>
        </p:nvSpPr>
        <p:spPr>
          <a:xfrm>
            <a:off x="8143982" y="1480296"/>
            <a:ext cx="65069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420</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8" name="TextBox 37">
            <a:extLst>
              <a:ext uri="{FF2B5EF4-FFF2-40B4-BE49-F238E27FC236}">
                <a16:creationId xmlns:a16="http://schemas.microsoft.com/office/drawing/2014/main" id="{4C3F00DC-504A-9626-3772-A859A7EB1CE7}"/>
              </a:ext>
            </a:extLst>
          </p:cNvPr>
          <p:cNvSpPr txBox="1"/>
          <p:nvPr/>
        </p:nvSpPr>
        <p:spPr>
          <a:xfrm>
            <a:off x="7997828" y="2398666"/>
            <a:ext cx="10936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385</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39" name="TextBox 38">
            <a:extLst>
              <a:ext uri="{FF2B5EF4-FFF2-40B4-BE49-F238E27FC236}">
                <a16:creationId xmlns:a16="http://schemas.microsoft.com/office/drawing/2014/main" id="{DAFF4E75-77D2-C621-1972-DBA69A9EDBF6}"/>
              </a:ext>
            </a:extLst>
          </p:cNvPr>
          <p:cNvSpPr txBox="1"/>
          <p:nvPr/>
        </p:nvSpPr>
        <p:spPr>
          <a:xfrm>
            <a:off x="8032174" y="3315894"/>
            <a:ext cx="10936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180</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0" name="TextBox 39">
            <a:extLst>
              <a:ext uri="{FF2B5EF4-FFF2-40B4-BE49-F238E27FC236}">
                <a16:creationId xmlns:a16="http://schemas.microsoft.com/office/drawing/2014/main" id="{E2E36E42-9D10-2FC8-957A-5CC76E47780E}"/>
              </a:ext>
            </a:extLst>
          </p:cNvPr>
          <p:cNvSpPr txBox="1"/>
          <p:nvPr/>
        </p:nvSpPr>
        <p:spPr>
          <a:xfrm>
            <a:off x="8162778" y="4192530"/>
            <a:ext cx="10936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highlight>
                  <a:srgbClr val="FFFF00"/>
                </a:highlight>
                <a:latin typeface="+mn-lt"/>
                <a:ea typeface="MS PGothic" panose="020B0600070205080204" pitchFamily="34" charset="-128"/>
              </a:rPr>
              <a:t>£270</a:t>
            </a:r>
          </a:p>
        </p:txBody>
      </p:sp>
      <p:sp>
        <p:nvSpPr>
          <p:cNvPr id="41" name="TextBox 40">
            <a:extLst>
              <a:ext uri="{FF2B5EF4-FFF2-40B4-BE49-F238E27FC236}">
                <a16:creationId xmlns:a16="http://schemas.microsoft.com/office/drawing/2014/main" id="{3526B148-BBD0-2B3C-4B5F-0A15BE979954}"/>
              </a:ext>
            </a:extLst>
          </p:cNvPr>
          <p:cNvSpPr txBox="1"/>
          <p:nvPr/>
        </p:nvSpPr>
        <p:spPr>
          <a:xfrm>
            <a:off x="8202765" y="5110133"/>
            <a:ext cx="10936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346</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2" name="TextBox 41">
            <a:extLst>
              <a:ext uri="{FF2B5EF4-FFF2-40B4-BE49-F238E27FC236}">
                <a16:creationId xmlns:a16="http://schemas.microsoft.com/office/drawing/2014/main" id="{03B43802-FC7D-6AEC-D480-06AB1E6123F7}"/>
              </a:ext>
            </a:extLst>
          </p:cNvPr>
          <p:cNvSpPr txBox="1"/>
          <p:nvPr/>
        </p:nvSpPr>
        <p:spPr>
          <a:xfrm>
            <a:off x="8032174" y="6015550"/>
            <a:ext cx="1093692"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£240</a:t>
            </a:r>
          </a:p>
        </p:txBody>
      </p:sp>
      <p:sp>
        <p:nvSpPr>
          <p:cNvPr id="43" name="TextBox 42">
            <a:extLst>
              <a:ext uri="{FF2B5EF4-FFF2-40B4-BE49-F238E27FC236}">
                <a16:creationId xmlns:a16="http://schemas.microsoft.com/office/drawing/2014/main" id="{F086A22A-F90E-06E6-427A-7737D2A439FE}"/>
              </a:ext>
            </a:extLst>
          </p:cNvPr>
          <p:cNvSpPr txBox="1"/>
          <p:nvPr/>
        </p:nvSpPr>
        <p:spPr>
          <a:xfrm>
            <a:off x="10089222" y="1480296"/>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21,840</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4" name="TextBox 43">
            <a:extLst>
              <a:ext uri="{FF2B5EF4-FFF2-40B4-BE49-F238E27FC236}">
                <a16:creationId xmlns:a16="http://schemas.microsoft.com/office/drawing/2014/main" id="{E93A3580-103C-9487-5B54-CAB7576DC35C}"/>
              </a:ext>
            </a:extLst>
          </p:cNvPr>
          <p:cNvSpPr txBox="1"/>
          <p:nvPr/>
        </p:nvSpPr>
        <p:spPr>
          <a:xfrm>
            <a:off x="10089222" y="2418406"/>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20,000</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5" name="TextBox 44">
            <a:extLst>
              <a:ext uri="{FF2B5EF4-FFF2-40B4-BE49-F238E27FC236}">
                <a16:creationId xmlns:a16="http://schemas.microsoft.com/office/drawing/2014/main" id="{F122957F-CE43-77BA-3576-AF58FFDBD5FA}"/>
              </a:ext>
            </a:extLst>
          </p:cNvPr>
          <p:cNvSpPr txBox="1"/>
          <p:nvPr/>
        </p:nvSpPr>
        <p:spPr>
          <a:xfrm>
            <a:off x="10272950" y="3319183"/>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9,379</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6" name="TextBox 45">
            <a:extLst>
              <a:ext uri="{FF2B5EF4-FFF2-40B4-BE49-F238E27FC236}">
                <a16:creationId xmlns:a16="http://schemas.microsoft.com/office/drawing/2014/main" id="{DDB810F6-27C1-BF1E-DBDC-78CFF97F90C3}"/>
              </a:ext>
            </a:extLst>
          </p:cNvPr>
          <p:cNvSpPr txBox="1"/>
          <p:nvPr/>
        </p:nvSpPr>
        <p:spPr>
          <a:xfrm>
            <a:off x="10089222" y="4231435"/>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highlight>
                  <a:srgbClr val="FFFF00"/>
                </a:highlight>
                <a:latin typeface="+mn-lt"/>
                <a:ea typeface="MS PGothic" panose="020B0600070205080204" pitchFamily="34" charset="-128"/>
              </a:rPr>
              <a:t>£14,040</a:t>
            </a:r>
          </a:p>
        </p:txBody>
      </p:sp>
      <p:sp>
        <p:nvSpPr>
          <p:cNvPr id="47" name="TextBox 46">
            <a:extLst>
              <a:ext uri="{FF2B5EF4-FFF2-40B4-BE49-F238E27FC236}">
                <a16:creationId xmlns:a16="http://schemas.microsoft.com/office/drawing/2014/main" id="{578F5D93-D81B-85CC-FA91-289204BE7FA6}"/>
              </a:ext>
            </a:extLst>
          </p:cNvPr>
          <p:cNvSpPr txBox="1"/>
          <p:nvPr/>
        </p:nvSpPr>
        <p:spPr>
          <a:xfrm>
            <a:off x="10089222" y="5118720"/>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a:t>
            </a:r>
            <a:r>
              <a:rPr lang="en-GB" altLang="en-US" dirty="0">
                <a:highlight>
                  <a:srgbClr val="FFFF00"/>
                </a:highlight>
                <a:ea typeface="MS PGothic" panose="020B0600070205080204" pitchFamily="34" charset="-128"/>
              </a:rPr>
              <a:t>18,000</a:t>
            </a:r>
            <a:endPar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endParaRPr>
          </a:p>
        </p:txBody>
      </p:sp>
      <p:sp>
        <p:nvSpPr>
          <p:cNvPr id="48" name="TextBox 47">
            <a:extLst>
              <a:ext uri="{FF2B5EF4-FFF2-40B4-BE49-F238E27FC236}">
                <a16:creationId xmlns:a16="http://schemas.microsoft.com/office/drawing/2014/main" id="{92ED1F44-7147-0A28-E2C3-E12CBDA407FA}"/>
              </a:ext>
            </a:extLst>
          </p:cNvPr>
          <p:cNvSpPr txBox="1"/>
          <p:nvPr/>
        </p:nvSpPr>
        <p:spPr>
          <a:xfrm>
            <a:off x="10089222" y="5997420"/>
            <a:ext cx="1220604"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highlight>
                  <a:srgbClr val="FFFF00"/>
                </a:highlight>
                <a:latin typeface="+mn-lt"/>
                <a:ea typeface="MS PGothic" panose="020B0600070205080204" pitchFamily="34" charset="-128"/>
              </a:rPr>
              <a:t>£12,500</a:t>
            </a:r>
          </a:p>
        </p:txBody>
      </p:sp>
    </p:spTree>
    <p:extLst>
      <p:ext uri="{BB962C8B-B14F-4D97-AF65-F5344CB8AC3E}">
        <p14:creationId xmlns:p14="http://schemas.microsoft.com/office/powerpoint/2010/main" val="7763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1000"/>
                                        <p:tgtEl>
                                          <p:spTgt spid="34"/>
                                        </p:tgtEl>
                                      </p:cBhvr>
                                    </p:animEffect>
                                    <p:anim calcmode="lin" valueType="num">
                                      <p:cBhvr>
                                        <p:cTn id="88" dur="1000" fill="hold"/>
                                        <p:tgtEl>
                                          <p:spTgt spid="34"/>
                                        </p:tgtEl>
                                        <p:attrNameLst>
                                          <p:attrName>ppt_x</p:attrName>
                                        </p:attrNameLst>
                                      </p:cBhvr>
                                      <p:tavLst>
                                        <p:tav tm="0">
                                          <p:val>
                                            <p:strVal val="#ppt_x"/>
                                          </p:val>
                                        </p:tav>
                                        <p:tav tm="100000">
                                          <p:val>
                                            <p:strVal val="#ppt_x"/>
                                          </p:val>
                                        </p:tav>
                                      </p:tavLst>
                                    </p:anim>
                                    <p:anim calcmode="lin" valueType="num">
                                      <p:cBhvr>
                                        <p:cTn id="89" dur="1000" fill="hold"/>
                                        <p:tgtEl>
                                          <p:spTgt spid="34"/>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1000"/>
                                        <p:tgtEl>
                                          <p:spTgt spid="35"/>
                                        </p:tgtEl>
                                      </p:cBhvr>
                                    </p:animEffect>
                                    <p:anim calcmode="lin" valueType="num">
                                      <p:cBhvr>
                                        <p:cTn id="93" dur="1000" fill="hold"/>
                                        <p:tgtEl>
                                          <p:spTgt spid="35"/>
                                        </p:tgtEl>
                                        <p:attrNameLst>
                                          <p:attrName>ppt_x</p:attrName>
                                        </p:attrNameLst>
                                      </p:cBhvr>
                                      <p:tavLst>
                                        <p:tav tm="0">
                                          <p:val>
                                            <p:strVal val="#ppt_x"/>
                                          </p:val>
                                        </p:tav>
                                        <p:tav tm="100000">
                                          <p:val>
                                            <p:strVal val="#ppt_x"/>
                                          </p:val>
                                        </p:tav>
                                      </p:tavLst>
                                    </p:anim>
                                    <p:anim calcmode="lin" valueType="num">
                                      <p:cBhvr>
                                        <p:cTn id="94" dur="1000" fill="hold"/>
                                        <p:tgtEl>
                                          <p:spTgt spid="3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fade">
                                      <p:cBhvr>
                                        <p:cTn id="97" dur="1000"/>
                                        <p:tgtEl>
                                          <p:spTgt spid="37"/>
                                        </p:tgtEl>
                                      </p:cBhvr>
                                    </p:animEffect>
                                    <p:anim calcmode="lin" valueType="num">
                                      <p:cBhvr>
                                        <p:cTn id="98" dur="1000" fill="hold"/>
                                        <p:tgtEl>
                                          <p:spTgt spid="37"/>
                                        </p:tgtEl>
                                        <p:attrNameLst>
                                          <p:attrName>ppt_x</p:attrName>
                                        </p:attrNameLst>
                                      </p:cBhvr>
                                      <p:tavLst>
                                        <p:tav tm="0">
                                          <p:val>
                                            <p:strVal val="#ppt_x"/>
                                          </p:val>
                                        </p:tav>
                                        <p:tav tm="100000">
                                          <p:val>
                                            <p:strVal val="#ppt_x"/>
                                          </p:val>
                                        </p:tav>
                                      </p:tavLst>
                                    </p:anim>
                                    <p:anim calcmode="lin" valueType="num">
                                      <p:cBhvr>
                                        <p:cTn id="99" dur="1000" fill="hold"/>
                                        <p:tgtEl>
                                          <p:spTgt spid="3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1000"/>
                                        <p:tgtEl>
                                          <p:spTgt spid="38"/>
                                        </p:tgtEl>
                                      </p:cBhvr>
                                    </p:animEffect>
                                    <p:anim calcmode="lin" valueType="num">
                                      <p:cBhvr>
                                        <p:cTn id="103" dur="1000" fill="hold"/>
                                        <p:tgtEl>
                                          <p:spTgt spid="38"/>
                                        </p:tgtEl>
                                        <p:attrNameLst>
                                          <p:attrName>ppt_x</p:attrName>
                                        </p:attrNameLst>
                                      </p:cBhvr>
                                      <p:tavLst>
                                        <p:tav tm="0">
                                          <p:val>
                                            <p:strVal val="#ppt_x"/>
                                          </p:val>
                                        </p:tav>
                                        <p:tav tm="100000">
                                          <p:val>
                                            <p:strVal val="#ppt_x"/>
                                          </p:val>
                                        </p:tav>
                                      </p:tavLst>
                                    </p:anim>
                                    <p:anim calcmode="lin" valueType="num">
                                      <p:cBhvr>
                                        <p:cTn id="104" dur="1000" fill="hold"/>
                                        <p:tgtEl>
                                          <p:spTgt spid="38"/>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0"/>
                                        <p:tgtEl>
                                          <p:spTgt spid="39"/>
                                        </p:tgtEl>
                                      </p:cBhvr>
                                    </p:animEffect>
                                    <p:anim calcmode="lin" valueType="num">
                                      <p:cBhvr>
                                        <p:cTn id="108" dur="1000" fill="hold"/>
                                        <p:tgtEl>
                                          <p:spTgt spid="39"/>
                                        </p:tgtEl>
                                        <p:attrNameLst>
                                          <p:attrName>ppt_x</p:attrName>
                                        </p:attrNameLst>
                                      </p:cBhvr>
                                      <p:tavLst>
                                        <p:tav tm="0">
                                          <p:val>
                                            <p:strVal val="#ppt_x"/>
                                          </p:val>
                                        </p:tav>
                                        <p:tav tm="100000">
                                          <p:val>
                                            <p:strVal val="#ppt_x"/>
                                          </p:val>
                                        </p:tav>
                                      </p:tavLst>
                                    </p:anim>
                                    <p:anim calcmode="lin" valueType="num">
                                      <p:cBhvr>
                                        <p:cTn id="109" dur="1000" fill="hold"/>
                                        <p:tgtEl>
                                          <p:spTgt spid="3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fade">
                                      <p:cBhvr>
                                        <p:cTn id="117" dur="1000"/>
                                        <p:tgtEl>
                                          <p:spTgt spid="41"/>
                                        </p:tgtEl>
                                      </p:cBhvr>
                                    </p:animEffect>
                                    <p:anim calcmode="lin" valueType="num">
                                      <p:cBhvr>
                                        <p:cTn id="118" dur="1000" fill="hold"/>
                                        <p:tgtEl>
                                          <p:spTgt spid="41"/>
                                        </p:tgtEl>
                                        <p:attrNameLst>
                                          <p:attrName>ppt_x</p:attrName>
                                        </p:attrNameLst>
                                      </p:cBhvr>
                                      <p:tavLst>
                                        <p:tav tm="0">
                                          <p:val>
                                            <p:strVal val="#ppt_x"/>
                                          </p:val>
                                        </p:tav>
                                        <p:tav tm="100000">
                                          <p:val>
                                            <p:strVal val="#ppt_x"/>
                                          </p:val>
                                        </p:tav>
                                      </p:tavLst>
                                    </p:anim>
                                    <p:anim calcmode="lin" valueType="num">
                                      <p:cBhvr>
                                        <p:cTn id="119" dur="1000" fill="hold"/>
                                        <p:tgtEl>
                                          <p:spTgt spid="41"/>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fade">
                                      <p:cBhvr>
                                        <p:cTn id="122" dur="1000"/>
                                        <p:tgtEl>
                                          <p:spTgt spid="42"/>
                                        </p:tgtEl>
                                      </p:cBhvr>
                                    </p:animEffect>
                                    <p:anim calcmode="lin" valueType="num">
                                      <p:cBhvr>
                                        <p:cTn id="123" dur="1000" fill="hold"/>
                                        <p:tgtEl>
                                          <p:spTgt spid="42"/>
                                        </p:tgtEl>
                                        <p:attrNameLst>
                                          <p:attrName>ppt_x</p:attrName>
                                        </p:attrNameLst>
                                      </p:cBhvr>
                                      <p:tavLst>
                                        <p:tav tm="0">
                                          <p:val>
                                            <p:strVal val="#ppt_x"/>
                                          </p:val>
                                        </p:tav>
                                        <p:tav tm="100000">
                                          <p:val>
                                            <p:strVal val="#ppt_x"/>
                                          </p:val>
                                        </p:tav>
                                      </p:tavLst>
                                    </p:anim>
                                    <p:anim calcmode="lin" valueType="num">
                                      <p:cBhvr>
                                        <p:cTn id="124" dur="1000" fill="hold"/>
                                        <p:tgtEl>
                                          <p:spTgt spid="4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fade">
                                      <p:cBhvr>
                                        <p:cTn id="127" dur="1000"/>
                                        <p:tgtEl>
                                          <p:spTgt spid="43"/>
                                        </p:tgtEl>
                                      </p:cBhvr>
                                    </p:animEffect>
                                    <p:anim calcmode="lin" valueType="num">
                                      <p:cBhvr>
                                        <p:cTn id="128" dur="1000" fill="hold"/>
                                        <p:tgtEl>
                                          <p:spTgt spid="43"/>
                                        </p:tgtEl>
                                        <p:attrNameLst>
                                          <p:attrName>ppt_x</p:attrName>
                                        </p:attrNameLst>
                                      </p:cBhvr>
                                      <p:tavLst>
                                        <p:tav tm="0">
                                          <p:val>
                                            <p:strVal val="#ppt_x"/>
                                          </p:val>
                                        </p:tav>
                                        <p:tav tm="100000">
                                          <p:val>
                                            <p:strVal val="#ppt_x"/>
                                          </p:val>
                                        </p:tav>
                                      </p:tavLst>
                                    </p:anim>
                                    <p:anim calcmode="lin" valueType="num">
                                      <p:cBhvr>
                                        <p:cTn id="129" dur="1000" fill="hold"/>
                                        <p:tgtEl>
                                          <p:spTgt spid="4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4"/>
                                        </p:tgtEl>
                                        <p:attrNameLst>
                                          <p:attrName>style.visibility</p:attrName>
                                        </p:attrNameLst>
                                      </p:cBhvr>
                                      <p:to>
                                        <p:strVal val="visible"/>
                                      </p:to>
                                    </p:set>
                                    <p:animEffect transition="in" filter="fade">
                                      <p:cBhvr>
                                        <p:cTn id="132" dur="1000"/>
                                        <p:tgtEl>
                                          <p:spTgt spid="44"/>
                                        </p:tgtEl>
                                      </p:cBhvr>
                                    </p:animEffect>
                                    <p:anim calcmode="lin" valueType="num">
                                      <p:cBhvr>
                                        <p:cTn id="133" dur="1000" fill="hold"/>
                                        <p:tgtEl>
                                          <p:spTgt spid="44"/>
                                        </p:tgtEl>
                                        <p:attrNameLst>
                                          <p:attrName>ppt_x</p:attrName>
                                        </p:attrNameLst>
                                      </p:cBhvr>
                                      <p:tavLst>
                                        <p:tav tm="0">
                                          <p:val>
                                            <p:strVal val="#ppt_x"/>
                                          </p:val>
                                        </p:tav>
                                        <p:tav tm="100000">
                                          <p:val>
                                            <p:strVal val="#ppt_x"/>
                                          </p:val>
                                        </p:tav>
                                      </p:tavLst>
                                    </p:anim>
                                    <p:anim calcmode="lin" valueType="num">
                                      <p:cBhvr>
                                        <p:cTn id="134" dur="1000" fill="hold"/>
                                        <p:tgtEl>
                                          <p:spTgt spid="44"/>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fade">
                                      <p:cBhvr>
                                        <p:cTn id="137" dur="1000"/>
                                        <p:tgtEl>
                                          <p:spTgt spid="45"/>
                                        </p:tgtEl>
                                      </p:cBhvr>
                                    </p:animEffect>
                                    <p:anim calcmode="lin" valueType="num">
                                      <p:cBhvr>
                                        <p:cTn id="138" dur="1000" fill="hold"/>
                                        <p:tgtEl>
                                          <p:spTgt spid="45"/>
                                        </p:tgtEl>
                                        <p:attrNameLst>
                                          <p:attrName>ppt_x</p:attrName>
                                        </p:attrNameLst>
                                      </p:cBhvr>
                                      <p:tavLst>
                                        <p:tav tm="0">
                                          <p:val>
                                            <p:strVal val="#ppt_x"/>
                                          </p:val>
                                        </p:tav>
                                        <p:tav tm="100000">
                                          <p:val>
                                            <p:strVal val="#ppt_x"/>
                                          </p:val>
                                        </p:tav>
                                      </p:tavLst>
                                    </p:anim>
                                    <p:anim calcmode="lin" valueType="num">
                                      <p:cBhvr>
                                        <p:cTn id="139" dur="1000" fill="hold"/>
                                        <p:tgtEl>
                                          <p:spTgt spid="4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fade">
                                      <p:cBhvr>
                                        <p:cTn id="142" dur="1000"/>
                                        <p:tgtEl>
                                          <p:spTgt spid="46"/>
                                        </p:tgtEl>
                                      </p:cBhvr>
                                    </p:animEffect>
                                    <p:anim calcmode="lin" valueType="num">
                                      <p:cBhvr>
                                        <p:cTn id="143" dur="1000" fill="hold"/>
                                        <p:tgtEl>
                                          <p:spTgt spid="46"/>
                                        </p:tgtEl>
                                        <p:attrNameLst>
                                          <p:attrName>ppt_x</p:attrName>
                                        </p:attrNameLst>
                                      </p:cBhvr>
                                      <p:tavLst>
                                        <p:tav tm="0">
                                          <p:val>
                                            <p:strVal val="#ppt_x"/>
                                          </p:val>
                                        </p:tav>
                                        <p:tav tm="100000">
                                          <p:val>
                                            <p:strVal val="#ppt_x"/>
                                          </p:val>
                                        </p:tav>
                                      </p:tavLst>
                                    </p:anim>
                                    <p:anim calcmode="lin" valueType="num">
                                      <p:cBhvr>
                                        <p:cTn id="144" dur="1000" fill="hold"/>
                                        <p:tgtEl>
                                          <p:spTgt spid="46"/>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47"/>
                                        </p:tgtEl>
                                        <p:attrNameLst>
                                          <p:attrName>style.visibility</p:attrName>
                                        </p:attrNameLst>
                                      </p:cBhvr>
                                      <p:to>
                                        <p:strVal val="visible"/>
                                      </p:to>
                                    </p:set>
                                    <p:animEffect transition="in" filter="fade">
                                      <p:cBhvr>
                                        <p:cTn id="147" dur="1000"/>
                                        <p:tgtEl>
                                          <p:spTgt spid="47"/>
                                        </p:tgtEl>
                                      </p:cBhvr>
                                    </p:animEffect>
                                    <p:anim calcmode="lin" valueType="num">
                                      <p:cBhvr>
                                        <p:cTn id="148" dur="1000" fill="hold"/>
                                        <p:tgtEl>
                                          <p:spTgt spid="47"/>
                                        </p:tgtEl>
                                        <p:attrNameLst>
                                          <p:attrName>ppt_x</p:attrName>
                                        </p:attrNameLst>
                                      </p:cBhvr>
                                      <p:tavLst>
                                        <p:tav tm="0">
                                          <p:val>
                                            <p:strVal val="#ppt_x"/>
                                          </p:val>
                                        </p:tav>
                                        <p:tav tm="100000">
                                          <p:val>
                                            <p:strVal val="#ppt_x"/>
                                          </p:val>
                                        </p:tav>
                                      </p:tavLst>
                                    </p:anim>
                                    <p:anim calcmode="lin" valueType="num">
                                      <p:cBhvr>
                                        <p:cTn id="149" dur="1000" fill="hold"/>
                                        <p:tgtEl>
                                          <p:spTgt spid="47"/>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48"/>
                                        </p:tgtEl>
                                        <p:attrNameLst>
                                          <p:attrName>style.visibility</p:attrName>
                                        </p:attrNameLst>
                                      </p:cBhvr>
                                      <p:to>
                                        <p:strVal val="visible"/>
                                      </p:to>
                                    </p:set>
                                    <p:animEffect transition="in" filter="fade">
                                      <p:cBhvr>
                                        <p:cTn id="152" dur="1000"/>
                                        <p:tgtEl>
                                          <p:spTgt spid="48"/>
                                        </p:tgtEl>
                                      </p:cBhvr>
                                    </p:animEffect>
                                    <p:anim calcmode="lin" valueType="num">
                                      <p:cBhvr>
                                        <p:cTn id="153" dur="1000" fill="hold"/>
                                        <p:tgtEl>
                                          <p:spTgt spid="48"/>
                                        </p:tgtEl>
                                        <p:attrNameLst>
                                          <p:attrName>ppt_x</p:attrName>
                                        </p:attrNameLst>
                                      </p:cBhvr>
                                      <p:tavLst>
                                        <p:tav tm="0">
                                          <p:val>
                                            <p:strVal val="#ppt_x"/>
                                          </p:val>
                                        </p:tav>
                                        <p:tav tm="100000">
                                          <p:val>
                                            <p:strVal val="#ppt_x"/>
                                          </p:val>
                                        </p:tav>
                                      </p:tavLst>
                                    </p:anim>
                                    <p:anim calcmode="lin" valueType="num">
                                      <p:cBhvr>
                                        <p:cTn id="15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7" grpId="0"/>
      <p:bldP spid="30" grpId="0"/>
      <p:bldP spid="31" grpId="0"/>
      <p:bldP spid="32" grpId="0"/>
      <p:bldP spid="33" grpId="0"/>
      <p:bldP spid="34" grpId="0"/>
      <p:bldP spid="35"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67AD28-9D55-E638-8F3E-CAE5885C21F6}"/>
              </a:ext>
            </a:extLst>
          </p:cNvPr>
          <p:cNvPicPr>
            <a:picLocks noChangeAspect="1"/>
          </p:cNvPicPr>
          <p:nvPr/>
        </p:nvPicPr>
        <p:blipFill rotWithShape="1">
          <a:blip r:embed="rId3">
            <a:extLst>
              <a:ext uri="{28A0092B-C50C-407E-A947-70E740481C1C}">
                <a14:useLocalDpi xmlns:a14="http://schemas.microsoft.com/office/drawing/2010/main" val="0"/>
              </a:ext>
            </a:extLst>
          </a:blip>
          <a:srcRect r="69410"/>
          <a:stretch/>
        </p:blipFill>
        <p:spPr>
          <a:xfrm>
            <a:off x="0" y="0"/>
            <a:ext cx="3729519" cy="6858000"/>
          </a:xfrm>
          <a:prstGeom prst="rect">
            <a:avLst/>
          </a:prstGeom>
          <a:ln>
            <a:noFill/>
          </a:ln>
        </p:spPr>
      </p:pic>
      <p:pic>
        <p:nvPicPr>
          <p:cNvPr id="2" name="Picture 1" descr="Graphical user interface, application&#10;&#10;Description automatically generated">
            <a:extLst>
              <a:ext uri="{FF2B5EF4-FFF2-40B4-BE49-F238E27FC236}">
                <a16:creationId xmlns:a16="http://schemas.microsoft.com/office/drawing/2014/main" id="{4CAEADDC-5D9A-0553-B2C4-CE428C8D4F35}"/>
              </a:ext>
            </a:extLst>
          </p:cNvPr>
          <p:cNvPicPr>
            <a:picLocks noChangeAspect="1"/>
          </p:cNvPicPr>
          <p:nvPr/>
        </p:nvPicPr>
        <p:blipFill rotWithShape="1">
          <a:blip r:embed="rId3">
            <a:extLst>
              <a:ext uri="{28A0092B-C50C-407E-A947-70E740481C1C}">
                <a14:useLocalDpi xmlns:a14="http://schemas.microsoft.com/office/drawing/2010/main" val="0"/>
              </a:ext>
            </a:extLst>
          </a:blip>
          <a:srcRect l="31278"/>
          <a:stretch/>
        </p:blipFill>
        <p:spPr>
          <a:xfrm>
            <a:off x="3729519" y="0"/>
            <a:ext cx="8378575" cy="6858000"/>
          </a:xfrm>
          <a:prstGeom prst="rect">
            <a:avLst/>
          </a:prstGeom>
          <a:ln>
            <a:noFill/>
          </a:ln>
        </p:spPr>
      </p:pic>
    </p:spTree>
    <p:extLst>
      <p:ext uri="{BB962C8B-B14F-4D97-AF65-F5344CB8AC3E}">
        <p14:creationId xmlns:p14="http://schemas.microsoft.com/office/powerpoint/2010/main" val="20207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F39B30C-1CDD-5D3E-3CC9-0F5D601A7B35}"/>
              </a:ext>
            </a:extLst>
          </p:cNvPr>
          <p:cNvPicPr>
            <a:picLocks noChangeAspect="1"/>
          </p:cNvPicPr>
          <p:nvPr/>
        </p:nvPicPr>
        <p:blipFill rotWithShape="1">
          <a:blip r:embed="rId3">
            <a:extLst>
              <a:ext uri="{28A0092B-C50C-407E-A947-70E740481C1C}">
                <a14:useLocalDpi xmlns:a14="http://schemas.microsoft.com/office/drawing/2010/main" val="0"/>
              </a:ext>
            </a:extLst>
          </a:blip>
          <a:srcRect r="70000"/>
          <a:stretch/>
        </p:blipFill>
        <p:spPr>
          <a:xfrm>
            <a:off x="0" y="0"/>
            <a:ext cx="3657600" cy="6858000"/>
          </a:xfrm>
          <a:prstGeom prst="rect">
            <a:avLst/>
          </a:prstGeom>
        </p:spPr>
      </p:pic>
      <p:pic>
        <p:nvPicPr>
          <p:cNvPr id="3" name="Picture 2">
            <a:extLst>
              <a:ext uri="{FF2B5EF4-FFF2-40B4-BE49-F238E27FC236}">
                <a16:creationId xmlns:a16="http://schemas.microsoft.com/office/drawing/2014/main" id="{1ABF8BE9-B82C-EBB8-A64F-59D180CEE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900" y="0"/>
            <a:ext cx="8674101" cy="6858000"/>
          </a:xfrm>
          <a:prstGeom prst="rect">
            <a:avLst/>
          </a:prstGeom>
        </p:spPr>
      </p:pic>
    </p:spTree>
    <p:extLst>
      <p:ext uri="{BB962C8B-B14F-4D97-AF65-F5344CB8AC3E}">
        <p14:creationId xmlns:p14="http://schemas.microsoft.com/office/powerpoint/2010/main" val="2589885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3"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B73DF28-7051-1AA7-30E3-A420591113DD}"/>
              </a:ext>
            </a:extLst>
          </p:cNvPr>
          <p:cNvSpPr>
            <a:spLocks noGrp="1"/>
          </p:cNvSpPr>
          <p:nvPr>
            <p:ph type="title"/>
          </p:nvPr>
        </p:nvSpPr>
        <p:spPr>
          <a:xfrm>
            <a:off x="1143000" y="990599"/>
            <a:ext cx="9906000" cy="685800"/>
          </a:xfrm>
        </p:spPr>
        <p:txBody>
          <a:bodyPr anchor="t">
            <a:normAutofit/>
          </a:bodyPr>
          <a:lstStyle/>
          <a:p>
            <a:r>
              <a:rPr lang="en-GB" sz="4000"/>
              <a:t>Apprenticeships versus T-Levels</a:t>
            </a:r>
          </a:p>
        </p:txBody>
      </p:sp>
      <p:graphicFrame>
        <p:nvGraphicFramePr>
          <p:cNvPr id="36" name="Content Placeholder 2">
            <a:extLst>
              <a:ext uri="{FF2B5EF4-FFF2-40B4-BE49-F238E27FC236}">
                <a16:creationId xmlns:a16="http://schemas.microsoft.com/office/drawing/2014/main" id="{D7314F32-6C93-FEF4-9B20-F1C5499A8F4F}"/>
              </a:ext>
            </a:extLst>
          </p:cNvPr>
          <p:cNvGraphicFramePr>
            <a:graphicFrameLocks noGrp="1"/>
          </p:cNvGraphicFramePr>
          <p:nvPr>
            <p:ph idx="1"/>
            <p:extLst>
              <p:ext uri="{D42A27DB-BD31-4B8C-83A1-F6EECF244321}">
                <p14:modId xmlns:p14="http://schemas.microsoft.com/office/powerpoint/2010/main" val="3977257138"/>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56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75767" y="1188637"/>
            <a:ext cx="2988234" cy="4480726"/>
          </a:xfrm>
        </p:spPr>
        <p:txBody>
          <a:bodyPr>
            <a:normAutofit/>
          </a:bodyPr>
          <a:lstStyle/>
          <a:p>
            <a:pPr algn="r"/>
            <a:r>
              <a:rPr lang="en-GB" sz="4100">
                <a:latin typeface="Berlin Sans FB" panose="020E0602020502020306" pitchFamily="34" charset="0"/>
              </a:rPr>
              <a:t>Watch this Government produced video to set the scene…..</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260" y="1648870"/>
            <a:ext cx="4702848" cy="3560260"/>
          </a:xfrm>
        </p:spPr>
        <p:txBody>
          <a:bodyPr anchor="ctr">
            <a:normAutofit/>
          </a:bodyPr>
          <a:lstStyle/>
          <a:p>
            <a:pPr marL="0" indent="0">
              <a:buNone/>
            </a:pPr>
            <a:endParaRPr lang="en-GB" sz="2400" dirty="0">
              <a:hlinkClick r:id="rId2"/>
            </a:endParaRPr>
          </a:p>
          <a:p>
            <a:pPr marL="0" indent="0">
              <a:buNone/>
            </a:pPr>
            <a:endParaRPr lang="en-GB" sz="2400" dirty="0">
              <a:hlinkClick r:id="rId2"/>
            </a:endParaRPr>
          </a:p>
          <a:p>
            <a:pPr marL="0" indent="0">
              <a:buNone/>
            </a:pPr>
            <a:endParaRPr lang="en-GB" sz="2400" dirty="0">
              <a:hlinkClick r:id="rId2"/>
            </a:endParaRPr>
          </a:p>
          <a:p>
            <a:pPr marL="0" indent="0">
              <a:buNone/>
            </a:pPr>
            <a:r>
              <a:rPr lang="en-GB" sz="2400" dirty="0">
                <a:hlinkClick r:id="rId2"/>
              </a:rPr>
              <a:t>https://www.youtube.com/watch?v=f_xAQNNi4pA&amp;feature=youtu.be</a:t>
            </a:r>
            <a:endParaRPr lang="en-GB" sz="2400" dirty="0"/>
          </a:p>
          <a:p>
            <a:endParaRPr lang="en-GB" sz="2400" dirty="0"/>
          </a:p>
        </p:txBody>
      </p:sp>
    </p:spTree>
    <p:extLst>
      <p:ext uri="{BB962C8B-B14F-4D97-AF65-F5344CB8AC3E}">
        <p14:creationId xmlns:p14="http://schemas.microsoft.com/office/powerpoint/2010/main" val="41943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Berlin Sans FB Demi" panose="020E0802020502020306" pitchFamily="34" charset="0"/>
              </a:rPr>
              <a:t>T-Levels- the basics………….</a:t>
            </a:r>
          </a:p>
        </p:txBody>
      </p:sp>
      <p:sp>
        <p:nvSpPr>
          <p:cNvPr id="3" name="Content Placeholder 2"/>
          <p:cNvSpPr>
            <a:spLocks noGrp="1"/>
          </p:cNvSpPr>
          <p:nvPr>
            <p:ph sz="half" idx="1"/>
          </p:nvPr>
        </p:nvSpPr>
        <p:spPr/>
        <p:txBody>
          <a:bodyPr>
            <a:normAutofit fontScale="70000" lnSpcReduction="20000"/>
          </a:bodyPr>
          <a:lstStyle/>
          <a:p>
            <a:pPr marL="0" indent="0">
              <a:buNone/>
            </a:pPr>
            <a:r>
              <a:rPr lang="en-GB" sz="3100" dirty="0"/>
              <a:t>T Levels are relatively new courses which follow GCSEs and are equivalent to 3 A levels. These 2-year courses, which </a:t>
            </a:r>
            <a:r>
              <a:rPr lang="en-GB" sz="3100" dirty="0">
                <a:solidFill>
                  <a:srgbClr val="FF0000"/>
                </a:solidFill>
              </a:rPr>
              <a:t>launched September 2020</a:t>
            </a:r>
            <a:r>
              <a:rPr lang="en-GB" sz="3100" dirty="0"/>
              <a:t>, have been developed in collaboration with employers and businesses so that the content meets the needs of industry and prepares students for work, further training or study.</a:t>
            </a:r>
          </a:p>
          <a:p>
            <a:pPr marL="0" indent="0">
              <a:buNone/>
            </a:pPr>
            <a:r>
              <a:rPr lang="en-GB" sz="3100" dirty="0"/>
              <a:t>T Levels offer students a </a:t>
            </a:r>
            <a:r>
              <a:rPr lang="en-GB" sz="3100" dirty="0">
                <a:solidFill>
                  <a:srgbClr val="FF0000"/>
                </a:solidFill>
              </a:rPr>
              <a:t>mixture of classroom learning and ‘on-the-job’ experience</a:t>
            </a:r>
            <a:r>
              <a:rPr lang="en-GB" sz="3100" dirty="0"/>
              <a:t> during an industry placement of at least 315 hours (approximately 45 days).</a:t>
            </a:r>
          </a:p>
          <a:p>
            <a:pPr marL="0" indent="0">
              <a:buNone/>
            </a:pPr>
            <a:r>
              <a:rPr lang="en-GB" sz="3100" dirty="0"/>
              <a:t>T Levels are available at selected colleges, schools and other providers across England. Look on T-Levels.Gov.uk </a:t>
            </a:r>
          </a:p>
          <a:p>
            <a:pPr marL="0" indent="0">
              <a:buNone/>
            </a:pPr>
            <a:r>
              <a:rPr lang="en-GB" sz="3100" dirty="0"/>
              <a:t>*(400 providers September 2023)</a:t>
            </a:r>
          </a:p>
          <a:p>
            <a:endParaRPr lang="en-GB" dirty="0"/>
          </a:p>
          <a:p>
            <a:endParaRPr lang="en-GB" dirty="0"/>
          </a:p>
        </p:txBody>
      </p:sp>
      <p:sp>
        <p:nvSpPr>
          <p:cNvPr id="4" name="Content Placeholder 3"/>
          <p:cNvSpPr>
            <a:spLocks noGrp="1"/>
          </p:cNvSpPr>
          <p:nvPr>
            <p:ph sz="half" idx="2"/>
          </p:nvPr>
        </p:nvSpPr>
        <p:spPr/>
        <p:txBody>
          <a:bodyPr>
            <a:normAutofit fontScale="70000" lnSpcReduction="20000"/>
          </a:bodyPr>
          <a:lstStyle/>
          <a:p>
            <a:pPr marL="0" indent="0">
              <a:buNone/>
            </a:pPr>
            <a:r>
              <a:rPr lang="en-GB" sz="3400" dirty="0"/>
              <a:t>T Level courses include the following compulsory elements:</a:t>
            </a:r>
          </a:p>
          <a:p>
            <a:pPr marL="0" indent="0">
              <a:buNone/>
            </a:pPr>
            <a:r>
              <a:rPr lang="en-GB" sz="3400" dirty="0"/>
              <a:t>1. A </a:t>
            </a:r>
            <a:r>
              <a:rPr lang="en-GB" sz="3400" dirty="0">
                <a:solidFill>
                  <a:srgbClr val="FF0000"/>
                </a:solidFill>
              </a:rPr>
              <a:t>technical qualification</a:t>
            </a:r>
            <a:r>
              <a:rPr lang="en-GB" sz="3400" dirty="0"/>
              <a:t>, which includes:</a:t>
            </a:r>
          </a:p>
          <a:p>
            <a:pPr lvl="1"/>
            <a:r>
              <a:rPr lang="en-GB" sz="3400" dirty="0"/>
              <a:t>core theory, concepts and skills for an industry area</a:t>
            </a:r>
          </a:p>
          <a:p>
            <a:pPr lvl="1"/>
            <a:r>
              <a:rPr lang="en-GB" sz="3400" dirty="0"/>
              <a:t>specialist skills and knowledge for an occupation or career</a:t>
            </a:r>
          </a:p>
          <a:p>
            <a:pPr marL="0" indent="0">
              <a:buNone/>
            </a:pPr>
            <a:r>
              <a:rPr lang="en-GB" sz="3400" dirty="0"/>
              <a:t>2. An </a:t>
            </a:r>
            <a:r>
              <a:rPr lang="en-GB" sz="3400" dirty="0">
                <a:solidFill>
                  <a:srgbClr val="FF0000"/>
                </a:solidFill>
              </a:rPr>
              <a:t>industry placement </a:t>
            </a:r>
            <a:r>
              <a:rPr lang="en-GB" sz="3400" dirty="0"/>
              <a:t>with an employer</a:t>
            </a:r>
          </a:p>
          <a:p>
            <a:pPr marL="0" indent="0">
              <a:buNone/>
            </a:pPr>
            <a:r>
              <a:rPr lang="en-GB" sz="3400" dirty="0"/>
              <a:t>3. A minimum standard in </a:t>
            </a:r>
            <a:r>
              <a:rPr lang="en-GB" sz="3400" dirty="0">
                <a:solidFill>
                  <a:srgbClr val="FF0000"/>
                </a:solidFill>
              </a:rPr>
              <a:t>Maths and English </a:t>
            </a:r>
            <a:r>
              <a:rPr lang="en-GB" sz="3400" dirty="0"/>
              <a:t>if students have not already achieved them</a:t>
            </a:r>
          </a:p>
          <a:p>
            <a:endParaRPr lang="en-GB" dirty="0"/>
          </a:p>
        </p:txBody>
      </p:sp>
      <p:pic>
        <p:nvPicPr>
          <p:cNvPr id="5" name="Picture 4"/>
          <p:cNvPicPr>
            <a:picLocks noChangeAspect="1"/>
          </p:cNvPicPr>
          <p:nvPr/>
        </p:nvPicPr>
        <p:blipFill>
          <a:blip r:embed="rId2"/>
          <a:stretch>
            <a:fillRect/>
          </a:stretch>
        </p:blipFill>
        <p:spPr>
          <a:xfrm>
            <a:off x="8416413" y="365125"/>
            <a:ext cx="2342535" cy="1311820"/>
          </a:xfrm>
          <a:prstGeom prst="rect">
            <a:avLst/>
          </a:prstGeom>
        </p:spPr>
      </p:pic>
    </p:spTree>
    <p:extLst>
      <p:ext uri="{BB962C8B-B14F-4D97-AF65-F5344CB8AC3E}">
        <p14:creationId xmlns:p14="http://schemas.microsoft.com/office/powerpoint/2010/main" val="1793961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F23D9-1E07-A4D5-7622-1107F7683EA2}"/>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146834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019412-56B1-9696-0234-18EDFAE9547D}"/>
              </a:ext>
            </a:extLst>
          </p:cNvPr>
          <p:cNvSpPr txBox="1"/>
          <p:nvPr/>
        </p:nvSpPr>
        <p:spPr>
          <a:xfrm>
            <a:off x="804797" y="379142"/>
            <a:ext cx="4619621" cy="6165812"/>
          </a:xfrm>
          <a:prstGeom prst="rect">
            <a:avLst/>
          </a:prstGeom>
        </p:spPr>
        <p:txBody>
          <a:bodyPr vert="horz" lIns="91440" tIns="45720" rIns="91440" bIns="45720" rtlCol="0">
            <a:noAutofit/>
          </a:bodyPr>
          <a:lstStyle/>
          <a:p>
            <a:pPr fontAlgn="base">
              <a:lnSpc>
                <a:spcPct val="90000"/>
              </a:lnSpc>
              <a:spcAft>
                <a:spcPts val="600"/>
              </a:spcAft>
            </a:pPr>
            <a:r>
              <a:rPr lang="en-US" sz="3600" b="0" i="1" cap="all" dirty="0">
                <a:effectLst/>
              </a:rPr>
              <a:t>AVAILABLE 2020</a:t>
            </a:r>
          </a:p>
          <a:p>
            <a:pPr fontAlgn="base">
              <a:lnSpc>
                <a:spcPct val="90000"/>
              </a:lnSpc>
              <a:spcAft>
                <a:spcPts val="600"/>
              </a:spcAft>
            </a:pPr>
            <a:r>
              <a:rPr lang="en-US" sz="2000" b="0" i="0" strike="noStrike" dirty="0">
                <a:effectLst/>
                <a:hlinkClick r:id="rId2"/>
              </a:rPr>
              <a:t>1. Building Services Engineering for Construction</a:t>
            </a:r>
            <a:endParaRPr lang="en-US" sz="2000" b="0" i="0" dirty="0">
              <a:effectLst/>
            </a:endParaRPr>
          </a:p>
          <a:p>
            <a:pPr fontAlgn="base">
              <a:lnSpc>
                <a:spcPct val="90000"/>
              </a:lnSpc>
              <a:spcAft>
                <a:spcPts val="600"/>
              </a:spcAft>
            </a:pPr>
            <a:r>
              <a:rPr lang="en-US" sz="2000" b="0" i="0" strike="noStrike" dirty="0">
                <a:effectLst/>
                <a:hlinkClick r:id="rId3"/>
              </a:rPr>
              <a:t>2. Design, Surveying and Planning for Construction</a:t>
            </a:r>
            <a:endParaRPr lang="en-US" sz="2000" dirty="0"/>
          </a:p>
          <a:p>
            <a:pPr fontAlgn="base">
              <a:lnSpc>
                <a:spcPct val="90000"/>
              </a:lnSpc>
              <a:spcAft>
                <a:spcPts val="600"/>
              </a:spcAft>
            </a:pPr>
            <a:r>
              <a:rPr lang="en-US" sz="2000" b="0" i="0" strike="noStrike" dirty="0">
                <a:effectLst/>
                <a:hlinkClick r:id="rId4"/>
              </a:rPr>
              <a:t>3. Digital Business Services</a:t>
            </a:r>
            <a:endParaRPr lang="en-US" sz="2000" dirty="0"/>
          </a:p>
          <a:p>
            <a:pPr fontAlgn="base">
              <a:lnSpc>
                <a:spcPct val="90000"/>
              </a:lnSpc>
              <a:spcAft>
                <a:spcPts val="600"/>
              </a:spcAft>
            </a:pPr>
            <a:r>
              <a:rPr lang="en-US" sz="2000" b="0" i="0" strike="noStrike" dirty="0">
                <a:effectLst/>
                <a:hlinkClick r:id="rId5"/>
              </a:rPr>
              <a:t>4. Digital Production, Design and Development</a:t>
            </a:r>
            <a:endParaRPr lang="en-US" sz="2000" b="0" i="0" dirty="0">
              <a:effectLst/>
            </a:endParaRPr>
          </a:p>
          <a:p>
            <a:pPr fontAlgn="base">
              <a:lnSpc>
                <a:spcPct val="90000"/>
              </a:lnSpc>
              <a:spcAft>
                <a:spcPts val="600"/>
              </a:spcAft>
            </a:pPr>
            <a:r>
              <a:rPr lang="en-US" sz="2000" b="0" i="0" strike="noStrike" dirty="0">
                <a:effectLst/>
                <a:hlinkClick r:id="rId6"/>
              </a:rPr>
              <a:t>5. Digital Support Services</a:t>
            </a:r>
            <a:endParaRPr lang="en-US" sz="2000" b="0" i="0" dirty="0">
              <a:effectLst/>
            </a:endParaRPr>
          </a:p>
          <a:p>
            <a:pPr fontAlgn="base">
              <a:lnSpc>
                <a:spcPct val="90000"/>
              </a:lnSpc>
              <a:spcAft>
                <a:spcPts val="600"/>
              </a:spcAft>
            </a:pPr>
            <a:r>
              <a:rPr lang="en-US" sz="2000" b="0" i="0" strike="noStrike" dirty="0">
                <a:effectLst/>
                <a:hlinkClick r:id="rId7"/>
              </a:rPr>
              <a:t>6. Education and Childcare</a:t>
            </a:r>
            <a:endParaRPr lang="en-US" sz="2000" b="0" i="0" dirty="0">
              <a:effectLst/>
            </a:endParaRPr>
          </a:p>
          <a:p>
            <a:pPr fontAlgn="base">
              <a:lnSpc>
                <a:spcPct val="90000"/>
              </a:lnSpc>
              <a:spcAft>
                <a:spcPts val="600"/>
              </a:spcAft>
            </a:pPr>
            <a:r>
              <a:rPr lang="en-US" sz="2000" b="0" i="0" strike="noStrike" dirty="0">
                <a:effectLst/>
                <a:hlinkClick r:id="rId8"/>
              </a:rPr>
              <a:t>7. Health</a:t>
            </a:r>
            <a:endParaRPr lang="en-US" sz="2000" b="0" i="0" dirty="0">
              <a:effectLst/>
            </a:endParaRPr>
          </a:p>
          <a:p>
            <a:pPr fontAlgn="base">
              <a:lnSpc>
                <a:spcPct val="90000"/>
              </a:lnSpc>
              <a:spcAft>
                <a:spcPts val="600"/>
              </a:spcAft>
            </a:pPr>
            <a:r>
              <a:rPr lang="en-US" sz="2000" b="0" i="0" strike="noStrike" dirty="0">
                <a:effectLst/>
                <a:hlinkClick r:id="rId9"/>
              </a:rPr>
              <a:t>8. Healthcare Science</a:t>
            </a:r>
            <a:endParaRPr lang="en-US" sz="2000" b="0" i="0" dirty="0">
              <a:effectLst/>
            </a:endParaRPr>
          </a:p>
          <a:p>
            <a:pPr fontAlgn="base">
              <a:lnSpc>
                <a:spcPct val="90000"/>
              </a:lnSpc>
              <a:spcAft>
                <a:spcPts val="600"/>
              </a:spcAft>
            </a:pPr>
            <a:r>
              <a:rPr lang="en-US" sz="2000" b="0" i="0" strike="noStrike" dirty="0">
                <a:effectLst/>
                <a:hlinkClick r:id="rId10"/>
              </a:rPr>
              <a:t>9. Onsite Construction</a:t>
            </a:r>
            <a:endParaRPr lang="en-US" sz="2000" b="0" i="0" dirty="0">
              <a:effectLst/>
            </a:endParaRPr>
          </a:p>
          <a:p>
            <a:pPr fontAlgn="base">
              <a:lnSpc>
                <a:spcPct val="90000"/>
              </a:lnSpc>
              <a:spcAft>
                <a:spcPts val="600"/>
              </a:spcAft>
            </a:pPr>
            <a:r>
              <a:rPr lang="en-US" sz="2000" b="0" i="0" strike="noStrike" dirty="0">
                <a:effectLst/>
                <a:hlinkClick r:id="rId11"/>
              </a:rPr>
              <a:t>10. Science</a:t>
            </a:r>
            <a:endParaRPr lang="en-US" sz="2000" b="0" i="0" strike="noStrike" dirty="0">
              <a:effectLst/>
            </a:endParaRPr>
          </a:p>
          <a:p>
            <a:pPr fontAlgn="base">
              <a:lnSpc>
                <a:spcPct val="90000"/>
              </a:lnSpc>
              <a:spcAft>
                <a:spcPts val="600"/>
              </a:spcAft>
            </a:pPr>
            <a:endParaRPr lang="en-US" sz="2000" dirty="0"/>
          </a:p>
          <a:p>
            <a:pPr fontAlgn="base">
              <a:lnSpc>
                <a:spcPct val="90000"/>
              </a:lnSpc>
              <a:spcAft>
                <a:spcPts val="600"/>
              </a:spcAft>
            </a:pPr>
            <a:r>
              <a:rPr lang="en-US" b="0" i="0" dirty="0">
                <a:effectLst/>
              </a:rPr>
              <a:t>https://www.tlevels.gov.uk/students/subjects</a:t>
            </a:r>
          </a:p>
        </p:txBody>
      </p:sp>
      <p:pic>
        <p:nvPicPr>
          <p:cNvPr id="1026" name="Picture 2">
            <a:extLst>
              <a:ext uri="{FF2B5EF4-FFF2-40B4-BE49-F238E27FC236}">
                <a16:creationId xmlns:a16="http://schemas.microsoft.com/office/drawing/2014/main" id="{87BBE8CE-9C94-6C64-703C-6F46AE544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162" r="5760"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D36042-9CA2-E985-4E00-75AB8D7A0E60}"/>
              </a:ext>
            </a:extLst>
          </p:cNvPr>
          <p:cNvPicPr>
            <a:picLocks noChangeAspect="1"/>
          </p:cNvPicPr>
          <p:nvPr/>
        </p:nvPicPr>
        <p:blipFill rotWithShape="1">
          <a:blip r:embed="rId2"/>
          <a:srcRect l="1081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EB9C16DC-7CCC-473A-9AB9-EDD84D55A9D0}"/>
              </a:ext>
            </a:extLst>
          </p:cNvPr>
          <p:cNvSpPr txBox="1"/>
          <p:nvPr/>
        </p:nvSpPr>
        <p:spPr>
          <a:xfrm>
            <a:off x="6513788" y="841248"/>
            <a:ext cx="4840010" cy="5335715"/>
          </a:xfrm>
          <a:prstGeom prst="rect">
            <a:avLst/>
          </a:prstGeom>
        </p:spPr>
        <p:txBody>
          <a:bodyPr vert="horz" lIns="91440" tIns="45720" rIns="91440" bIns="45720" rtlCol="0">
            <a:normAutofit/>
          </a:bodyPr>
          <a:lstStyle/>
          <a:p>
            <a:pPr fontAlgn="base">
              <a:lnSpc>
                <a:spcPct val="90000"/>
              </a:lnSpc>
              <a:spcAft>
                <a:spcPts val="600"/>
              </a:spcAft>
            </a:pPr>
            <a:r>
              <a:rPr lang="en-US" sz="3600" b="0" i="1" cap="all" dirty="0">
                <a:effectLst/>
              </a:rPr>
              <a:t>September 2022 ONWARDS</a:t>
            </a:r>
          </a:p>
          <a:p>
            <a:pPr fontAlgn="base">
              <a:lnSpc>
                <a:spcPct val="90000"/>
              </a:lnSpc>
              <a:spcAft>
                <a:spcPts val="600"/>
              </a:spcAft>
            </a:pPr>
            <a:r>
              <a:rPr lang="en-US" sz="2000" b="0" i="0" u="none" strike="noStrike" dirty="0">
                <a:effectLst/>
                <a:hlinkClick r:id="rId3"/>
              </a:rPr>
              <a:t>1. Accounting</a:t>
            </a:r>
            <a:endParaRPr lang="en-US" sz="2000" b="0" i="0" dirty="0">
              <a:effectLst/>
            </a:endParaRPr>
          </a:p>
          <a:p>
            <a:pPr fontAlgn="base">
              <a:lnSpc>
                <a:spcPct val="90000"/>
              </a:lnSpc>
              <a:spcAft>
                <a:spcPts val="600"/>
              </a:spcAft>
            </a:pPr>
            <a:r>
              <a:rPr lang="en-US" sz="2000" b="0" i="0" u="none" strike="noStrike" dirty="0">
                <a:effectLst/>
                <a:hlinkClick r:id="rId4"/>
              </a:rPr>
              <a:t>2. Design and Development for Engineering and Manufacturing</a:t>
            </a:r>
            <a:endParaRPr lang="en-US" sz="2000" b="0" i="0" dirty="0">
              <a:effectLst/>
            </a:endParaRPr>
          </a:p>
          <a:p>
            <a:pPr fontAlgn="base">
              <a:lnSpc>
                <a:spcPct val="90000"/>
              </a:lnSpc>
              <a:spcAft>
                <a:spcPts val="600"/>
              </a:spcAft>
            </a:pPr>
            <a:r>
              <a:rPr lang="en-US" sz="2000" b="0" i="0" u="none" strike="noStrike" dirty="0">
                <a:effectLst/>
                <a:hlinkClick r:id="rId5"/>
              </a:rPr>
              <a:t>3. Engineering, Manufacturing, Processing and Control</a:t>
            </a:r>
            <a:endParaRPr lang="en-US" sz="2000" b="0" i="0" dirty="0">
              <a:effectLst/>
            </a:endParaRPr>
          </a:p>
          <a:p>
            <a:pPr fontAlgn="base">
              <a:lnSpc>
                <a:spcPct val="90000"/>
              </a:lnSpc>
              <a:spcAft>
                <a:spcPts val="600"/>
              </a:spcAft>
            </a:pPr>
            <a:r>
              <a:rPr lang="en-US" sz="2000" b="0" i="0" u="none" strike="noStrike" dirty="0">
                <a:effectLst/>
                <a:hlinkClick r:id="rId6"/>
              </a:rPr>
              <a:t>4. Finance</a:t>
            </a:r>
            <a:endParaRPr lang="en-US" sz="2000" b="0" i="0" dirty="0">
              <a:effectLst/>
            </a:endParaRPr>
          </a:p>
          <a:p>
            <a:pPr fontAlgn="base">
              <a:lnSpc>
                <a:spcPct val="90000"/>
              </a:lnSpc>
              <a:spcAft>
                <a:spcPts val="600"/>
              </a:spcAft>
            </a:pPr>
            <a:r>
              <a:rPr lang="en-US" sz="2000" dirty="0">
                <a:hlinkClick r:id="rId7"/>
              </a:rPr>
              <a:t>5. </a:t>
            </a:r>
            <a:r>
              <a:rPr lang="en-US" sz="2000" b="0" i="0" u="none" strike="noStrike" dirty="0">
                <a:effectLst/>
                <a:hlinkClick r:id="rId7"/>
              </a:rPr>
              <a:t>Maintenance, Installation and Repair for Engineering and Manufacturing</a:t>
            </a:r>
            <a:endParaRPr lang="en-US" sz="2000" b="0" i="0" dirty="0">
              <a:effectLst/>
            </a:endParaRPr>
          </a:p>
          <a:p>
            <a:pPr fontAlgn="base">
              <a:lnSpc>
                <a:spcPct val="90000"/>
              </a:lnSpc>
              <a:spcAft>
                <a:spcPts val="600"/>
              </a:spcAft>
            </a:pPr>
            <a:r>
              <a:rPr lang="en-US" sz="2000" b="0" i="0" u="none" strike="noStrike" dirty="0">
                <a:effectLst/>
                <a:hlinkClick r:id="rId8"/>
              </a:rPr>
              <a:t>6. Management and Administration</a:t>
            </a:r>
            <a:endParaRPr lang="en-US" sz="2000" b="0" i="0" dirty="0">
              <a:effectLst/>
            </a:endParaRPr>
          </a:p>
        </p:txBody>
      </p:sp>
      <p:sp>
        <p:nvSpPr>
          <p:cNvPr id="7" name="TextBox 6">
            <a:extLst>
              <a:ext uri="{FF2B5EF4-FFF2-40B4-BE49-F238E27FC236}">
                <a16:creationId xmlns:a16="http://schemas.microsoft.com/office/drawing/2014/main" id="{BC80E707-487B-BAE3-1500-9077D7389A57}"/>
              </a:ext>
            </a:extLst>
          </p:cNvPr>
          <p:cNvSpPr txBox="1"/>
          <p:nvPr/>
        </p:nvSpPr>
        <p:spPr>
          <a:xfrm>
            <a:off x="3047071" y="3244334"/>
            <a:ext cx="6094140" cy="369332"/>
          </a:xfrm>
          <a:prstGeom prst="rect">
            <a:avLst/>
          </a:prstGeom>
          <a:noFill/>
        </p:spPr>
        <p:txBody>
          <a:bodyPr wrap="square">
            <a:spAutoFit/>
          </a:bodyPr>
          <a:lstStyle/>
          <a:p>
            <a:r>
              <a:rPr lang="en-US" sz="1800" b="0" i="1" cap="all" dirty="0">
                <a:effectLst/>
              </a:rPr>
              <a:t>SE</a:t>
            </a:r>
            <a:endParaRPr lang="en-GB" dirty="0"/>
          </a:p>
        </p:txBody>
      </p:sp>
    </p:spTree>
    <p:extLst>
      <p:ext uri="{BB962C8B-B14F-4D97-AF65-F5344CB8AC3E}">
        <p14:creationId xmlns:p14="http://schemas.microsoft.com/office/powerpoint/2010/main" val="130196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48E571-7227-4041-B84C-2098B5C03C18}"/>
              </a:ext>
            </a:extLst>
          </p:cNvPr>
          <p:cNvPicPr>
            <a:picLocks noChangeAspect="1"/>
          </p:cNvPicPr>
          <p:nvPr/>
        </p:nvPicPr>
        <p:blipFill rotWithShape="1">
          <a:blip r:embed="rId2"/>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Box 2">
            <a:extLst>
              <a:ext uri="{FF2B5EF4-FFF2-40B4-BE49-F238E27FC236}">
                <a16:creationId xmlns:a16="http://schemas.microsoft.com/office/drawing/2014/main" id="{6E553586-3C90-B2CA-0C61-8E0CE6BCF2A5}"/>
              </a:ext>
            </a:extLst>
          </p:cNvPr>
          <p:cNvSpPr txBox="1"/>
          <p:nvPr/>
        </p:nvSpPr>
        <p:spPr>
          <a:xfrm>
            <a:off x="7320465" y="102637"/>
            <a:ext cx="4140013" cy="6000051"/>
          </a:xfrm>
          <a:prstGeom prst="rect">
            <a:avLst/>
          </a:prstGeom>
        </p:spPr>
        <p:txBody>
          <a:bodyPr vert="horz" lIns="91440" tIns="45720" rIns="91440" bIns="45720" rtlCol="0">
            <a:normAutofit/>
          </a:bodyPr>
          <a:lstStyle/>
          <a:p>
            <a:pPr>
              <a:lnSpc>
                <a:spcPct val="90000"/>
              </a:lnSpc>
              <a:spcAft>
                <a:spcPts val="600"/>
              </a:spcAft>
            </a:pPr>
            <a:r>
              <a:rPr lang="en-US" sz="2600" i="1" u="sng" dirty="0"/>
              <a:t>SEPTEMBER 2023 ONWARDS</a:t>
            </a:r>
          </a:p>
          <a:p>
            <a:pPr marL="342900" indent="-342900">
              <a:lnSpc>
                <a:spcPct val="90000"/>
              </a:lnSpc>
              <a:spcAft>
                <a:spcPts val="600"/>
              </a:spcAft>
              <a:buFont typeface="Arial" panose="020B0604020202020204" pitchFamily="34" charset="0"/>
              <a:buChar char="•"/>
            </a:pPr>
            <a:r>
              <a:rPr lang="en-US" sz="2000" dirty="0"/>
              <a:t>Agriculture, Land Management and Production</a:t>
            </a:r>
          </a:p>
          <a:p>
            <a:pPr marL="342900" indent="-342900">
              <a:lnSpc>
                <a:spcPct val="90000"/>
              </a:lnSpc>
              <a:spcAft>
                <a:spcPts val="600"/>
              </a:spcAft>
              <a:buFont typeface="Arial" panose="020B0604020202020204" pitchFamily="34" charset="0"/>
              <a:buChar char="•"/>
            </a:pPr>
            <a:r>
              <a:rPr lang="en-US" sz="2000" dirty="0"/>
              <a:t>Legal Services</a:t>
            </a:r>
          </a:p>
          <a:p>
            <a:pPr marL="342900" indent="-3429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600" i="1" u="sng" dirty="0"/>
              <a:t>SEPTEMBER 2024 ONWARDS</a:t>
            </a:r>
          </a:p>
          <a:p>
            <a:pPr marL="342900" indent="-342900">
              <a:lnSpc>
                <a:spcPct val="90000"/>
              </a:lnSpc>
              <a:spcAft>
                <a:spcPts val="600"/>
              </a:spcAft>
              <a:buFont typeface="Arial" panose="020B0604020202020204" pitchFamily="34" charset="0"/>
              <a:buChar char="•"/>
            </a:pPr>
            <a:r>
              <a:rPr lang="en-US" sz="2000" dirty="0"/>
              <a:t>Animal Care and Management</a:t>
            </a:r>
          </a:p>
          <a:p>
            <a:pPr marL="342900" indent="-342900">
              <a:lnSpc>
                <a:spcPct val="90000"/>
              </a:lnSpc>
              <a:spcAft>
                <a:spcPts val="600"/>
              </a:spcAft>
              <a:buFont typeface="Arial" panose="020B0604020202020204" pitchFamily="34" charset="0"/>
              <a:buChar char="•"/>
            </a:pPr>
            <a:r>
              <a:rPr lang="en-US" sz="2000" dirty="0"/>
              <a:t> Craft and Design</a:t>
            </a:r>
          </a:p>
          <a:p>
            <a:pPr marL="342900" indent="-342900">
              <a:lnSpc>
                <a:spcPct val="90000"/>
              </a:lnSpc>
              <a:spcAft>
                <a:spcPts val="600"/>
              </a:spcAft>
              <a:buFont typeface="Arial" panose="020B0604020202020204" pitchFamily="34" charset="0"/>
              <a:buChar char="•"/>
            </a:pPr>
            <a:r>
              <a:rPr lang="en-US" sz="2000" dirty="0"/>
              <a:t>Hairdressing, Barbering and Beauty Therapy</a:t>
            </a:r>
          </a:p>
          <a:p>
            <a:pPr marL="342900" indent="-342900">
              <a:lnSpc>
                <a:spcPct val="90000"/>
              </a:lnSpc>
              <a:spcAft>
                <a:spcPts val="600"/>
              </a:spcAft>
              <a:buFont typeface="Arial" panose="020B0604020202020204" pitchFamily="34" charset="0"/>
              <a:buChar char="•"/>
            </a:pPr>
            <a:r>
              <a:rPr lang="en-US" sz="2000" dirty="0"/>
              <a:t>Media, Broadcast and Production</a:t>
            </a:r>
          </a:p>
          <a:p>
            <a:pPr marL="342900" indent="-3429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2400" i="1" u="sng" dirty="0"/>
              <a:t>SEPTEMBER 2025 &amp; BEYOND</a:t>
            </a:r>
          </a:p>
          <a:p>
            <a:pPr marL="342900" indent="-342900">
              <a:lnSpc>
                <a:spcPct val="90000"/>
              </a:lnSpc>
              <a:spcAft>
                <a:spcPts val="600"/>
              </a:spcAft>
              <a:buFont typeface="Arial" panose="020B0604020202020204" pitchFamily="34" charset="0"/>
              <a:buChar char="•"/>
            </a:pPr>
            <a:r>
              <a:rPr lang="en-US" sz="2000" dirty="0"/>
              <a:t>Marketing</a:t>
            </a:r>
          </a:p>
          <a:p>
            <a:pPr marL="342900" indent="-342900">
              <a:lnSpc>
                <a:spcPct val="90000"/>
              </a:lnSpc>
              <a:spcAft>
                <a:spcPts val="600"/>
              </a:spcAft>
              <a:buFont typeface="Arial" panose="020B0604020202020204" pitchFamily="34" charset="0"/>
              <a:buChar char="•"/>
            </a:pPr>
            <a:r>
              <a:rPr lang="en-US" sz="2000" dirty="0"/>
              <a:t>Catering</a:t>
            </a:r>
          </a:p>
          <a:p>
            <a:pPr>
              <a:lnSpc>
                <a:spcPct val="90000"/>
              </a:lnSpc>
              <a:spcAft>
                <a:spcPts val="600"/>
              </a:spcAft>
            </a:pPr>
            <a:endParaRPr lang="en-US" sz="2000" dirty="0"/>
          </a:p>
        </p:txBody>
      </p:sp>
    </p:spTree>
    <p:extLst>
      <p:ext uri="{BB962C8B-B14F-4D97-AF65-F5344CB8AC3E}">
        <p14:creationId xmlns:p14="http://schemas.microsoft.com/office/powerpoint/2010/main" val="325930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fontScale="90000"/>
          </a:bodyPr>
          <a:lstStyle/>
          <a:p>
            <a:r>
              <a:rPr lang="en-GB" b="1" u="sng" dirty="0"/>
              <a:t>UCAS tariff points- Using T-Levels to get into university</a:t>
            </a:r>
            <a:br>
              <a:rPr lang="en-GB" b="1" u="sng" dirty="0"/>
            </a:br>
            <a:endParaRPr lang="en-GB" dirty="0"/>
          </a:p>
        </p:txBody>
      </p:sp>
      <p:sp>
        <p:nvSpPr>
          <p:cNvPr id="2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5894962" y="1984443"/>
            <a:ext cx="5458838" cy="4192520"/>
          </a:xfrm>
        </p:spPr>
        <p:txBody>
          <a:bodyPr>
            <a:normAutofit/>
          </a:bodyPr>
          <a:lstStyle/>
          <a:p>
            <a:pPr marL="0" indent="0">
              <a:buNone/>
            </a:pPr>
            <a:r>
              <a:rPr lang="en-GB" dirty="0"/>
              <a:t>T Levels will provide several progression options to students. These include skilled employment, an apprenticeship and university education.</a:t>
            </a:r>
          </a:p>
          <a:p>
            <a:pPr marL="0" indent="0">
              <a:buNone/>
            </a:pPr>
            <a:endParaRPr lang="en-GB" dirty="0"/>
          </a:p>
          <a:p>
            <a:pPr marL="0" indent="0">
              <a:buNone/>
            </a:pPr>
            <a:r>
              <a:rPr lang="en-GB" dirty="0"/>
              <a:t>To help T Level students get into higher education, UCAS tariff points will be allocated to T Levels.</a:t>
            </a:r>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119853801"/>
              </p:ext>
            </p:extLst>
          </p:nvPr>
        </p:nvGraphicFramePr>
        <p:xfrm>
          <a:off x="703182" y="966805"/>
          <a:ext cx="4777382" cy="4754650"/>
        </p:xfrm>
        <a:graphic>
          <a:graphicData uri="http://schemas.openxmlformats.org/drawingml/2006/table">
            <a:tbl>
              <a:tblPr firstRow="1" bandRow="1"/>
              <a:tblGrid>
                <a:gridCol w="1546807">
                  <a:extLst>
                    <a:ext uri="{9D8B030D-6E8A-4147-A177-3AD203B41FA5}">
                      <a16:colId xmlns:a16="http://schemas.microsoft.com/office/drawing/2014/main" val="1755774442"/>
                    </a:ext>
                  </a:extLst>
                </a:gridCol>
                <a:gridCol w="2146731">
                  <a:extLst>
                    <a:ext uri="{9D8B030D-6E8A-4147-A177-3AD203B41FA5}">
                      <a16:colId xmlns:a16="http://schemas.microsoft.com/office/drawing/2014/main" val="179970071"/>
                    </a:ext>
                  </a:extLst>
                </a:gridCol>
                <a:gridCol w="1083844">
                  <a:extLst>
                    <a:ext uri="{9D8B030D-6E8A-4147-A177-3AD203B41FA5}">
                      <a16:colId xmlns:a16="http://schemas.microsoft.com/office/drawing/2014/main" val="1843229862"/>
                    </a:ext>
                  </a:extLst>
                </a:gridCol>
              </a:tblGrid>
              <a:tr h="887967">
                <a:tc>
                  <a:txBody>
                    <a:bodyPr/>
                    <a:lstStyle/>
                    <a:p>
                      <a:pPr algn="l" fontAlgn="t"/>
                      <a:r>
                        <a:rPr lang="en-GB" sz="2100" b="1">
                          <a:solidFill>
                            <a:srgbClr val="0B0C0C"/>
                          </a:solidFill>
                          <a:effectLst/>
                          <a:latin typeface="nta"/>
                        </a:rPr>
                        <a:t>UCAS tariff points</a:t>
                      </a:r>
                    </a:p>
                  </a:txBody>
                  <a:tcPr marL="102668" marR="106946" marT="106946" marB="106946">
                    <a:lnL>
                      <a:noFill/>
                    </a:lnL>
                    <a:lnR>
                      <a:noFill/>
                    </a:lnR>
                    <a:lnT>
                      <a:noFill/>
                    </a:lnT>
                    <a:lnB w="9525" cap="flat" cmpd="sng" algn="ctr">
                      <a:solidFill>
                        <a:srgbClr val="B1B4B6"/>
                      </a:solidFill>
                      <a:prstDash val="solid"/>
                      <a:round/>
                      <a:headEnd type="none" w="med" len="med"/>
                      <a:tailEnd type="none" w="med" len="med"/>
                    </a:lnB>
                    <a:solidFill>
                      <a:srgbClr val="FFFFFF"/>
                    </a:solidFill>
                  </a:tcPr>
                </a:tc>
                <a:tc>
                  <a:txBody>
                    <a:bodyPr/>
                    <a:lstStyle/>
                    <a:p>
                      <a:pPr algn="l" fontAlgn="t"/>
                      <a:r>
                        <a:rPr lang="en-GB" sz="2100" b="1">
                          <a:solidFill>
                            <a:srgbClr val="0B0C0C"/>
                          </a:solidFill>
                          <a:effectLst/>
                          <a:latin typeface="nta"/>
                        </a:rPr>
                        <a:t>T Level overall grade</a:t>
                      </a:r>
                    </a:p>
                  </a:txBody>
                  <a:tcPr marL="102668" marR="106946" marT="106946" marB="106946">
                    <a:lnL>
                      <a:noFill/>
                    </a:lnL>
                    <a:lnR>
                      <a:noFill/>
                    </a:lnR>
                    <a:lnT>
                      <a:noFill/>
                    </a:lnT>
                    <a:lnB w="9525" cap="flat" cmpd="sng" algn="ctr">
                      <a:solidFill>
                        <a:srgbClr val="B1B4B6"/>
                      </a:solidFill>
                      <a:prstDash val="solid"/>
                      <a:round/>
                      <a:headEnd type="none" w="med" len="med"/>
                      <a:tailEnd type="none" w="med" len="med"/>
                    </a:lnB>
                    <a:solidFill>
                      <a:srgbClr val="FFFFFF"/>
                    </a:solidFill>
                  </a:tcPr>
                </a:tc>
                <a:tc>
                  <a:txBody>
                    <a:bodyPr/>
                    <a:lstStyle/>
                    <a:p>
                      <a:pPr algn="l" fontAlgn="t"/>
                      <a:r>
                        <a:rPr lang="en-GB" sz="2100" b="1">
                          <a:solidFill>
                            <a:srgbClr val="0B0C0C"/>
                          </a:solidFill>
                          <a:effectLst/>
                          <a:latin typeface="nta"/>
                        </a:rPr>
                        <a:t>A level</a:t>
                      </a:r>
                    </a:p>
                  </a:txBody>
                  <a:tcPr marL="102668" marR="106946" marT="106946" marB="106946">
                    <a:lnL>
                      <a:noFill/>
                    </a:lnL>
                    <a:lnR>
                      <a:noFill/>
                    </a:lnR>
                    <a:lnT>
                      <a:noFill/>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2628921692"/>
                  </a:ext>
                </a:extLst>
              </a:tr>
              <a:tr h="1832412">
                <a:tc>
                  <a:txBody>
                    <a:bodyPr/>
                    <a:lstStyle/>
                    <a:p>
                      <a:pPr fontAlgn="t"/>
                      <a:r>
                        <a:rPr lang="en-GB" sz="2100" b="0">
                          <a:effectLst/>
                          <a:latin typeface="inherit"/>
                        </a:rPr>
                        <a:t>168</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Distinction* (A* on the core and distinction in the occupational specialism)</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A</a:t>
                      </a:r>
                      <a:r>
                        <a:rPr lang="en-GB" sz="2100" b="0" i="0">
                          <a:effectLst/>
                          <a:latin typeface="inherit"/>
                        </a:rPr>
                        <a:t>A</a:t>
                      </a:r>
                      <a:r>
                        <a:rPr lang="en-GB" sz="2100" b="0">
                          <a:effectLst/>
                          <a:latin typeface="inherit"/>
                        </a:rPr>
                        <a:t>A*</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2638739375"/>
                  </a:ext>
                </a:extLst>
              </a:tr>
              <a:tr h="573152">
                <a:tc>
                  <a:txBody>
                    <a:bodyPr/>
                    <a:lstStyle/>
                    <a:p>
                      <a:pPr fontAlgn="t"/>
                      <a:r>
                        <a:rPr lang="en-GB" sz="2100" b="0">
                          <a:effectLst/>
                          <a:latin typeface="inherit"/>
                        </a:rPr>
                        <a:t>144</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Distinction</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AAA</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2889608539"/>
                  </a:ext>
                </a:extLst>
              </a:tr>
              <a:tr h="573152">
                <a:tc>
                  <a:txBody>
                    <a:bodyPr/>
                    <a:lstStyle/>
                    <a:p>
                      <a:pPr fontAlgn="t"/>
                      <a:r>
                        <a:rPr lang="en-GB" sz="2100" b="0">
                          <a:effectLst/>
                          <a:latin typeface="inherit"/>
                        </a:rPr>
                        <a:t>120</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Merit</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BBB</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2616761514"/>
                  </a:ext>
                </a:extLst>
              </a:tr>
              <a:tr h="887967">
                <a:tc>
                  <a:txBody>
                    <a:bodyPr/>
                    <a:lstStyle/>
                    <a:p>
                      <a:pPr fontAlgn="t"/>
                      <a:r>
                        <a:rPr lang="en-GB" sz="2100" b="0">
                          <a:effectLst/>
                          <a:latin typeface="inherit"/>
                        </a:rPr>
                        <a:t>96</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Pass (C or above on the core)</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2100" b="0">
                          <a:effectLst/>
                          <a:latin typeface="inherit"/>
                        </a:rPr>
                        <a:t>CCC</a:t>
                      </a:r>
                    </a:p>
                  </a:txBody>
                  <a:tcPr marL="102668" marR="106946" marT="106946" marB="106946">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1424436606"/>
                  </a:ext>
                </a:extLst>
              </a:tr>
            </a:tbl>
          </a:graphicData>
        </a:graphic>
      </p:graphicFrame>
    </p:spTree>
    <p:extLst>
      <p:ext uri="{BB962C8B-B14F-4D97-AF65-F5344CB8AC3E}">
        <p14:creationId xmlns:p14="http://schemas.microsoft.com/office/powerpoint/2010/main" val="1891843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7dfef4-905e-436a-9237-720078d254bb">
      <Terms xmlns="http://schemas.microsoft.com/office/infopath/2007/PartnerControls"/>
    </lcf76f155ced4ddcb4097134ff3c332f>
    <TaxCatchAll xmlns="ff18f149-5ef6-4d87-b16f-ca242d84763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C612207C771548829BB0F5A2811873" ma:contentTypeVersion="16" ma:contentTypeDescription="Create a new document." ma:contentTypeScope="" ma:versionID="97aaa4c9e9788a6847b8f3c5c1382af6">
  <xsd:schema xmlns:xsd="http://www.w3.org/2001/XMLSchema" xmlns:xs="http://www.w3.org/2001/XMLSchema" xmlns:p="http://schemas.microsoft.com/office/2006/metadata/properties" xmlns:ns2="577dfef4-905e-436a-9237-720078d254bb" xmlns:ns3="ff18f149-5ef6-4d87-b16f-ca242d847635" targetNamespace="http://schemas.microsoft.com/office/2006/metadata/properties" ma:root="true" ma:fieldsID="4dba485b6e91957096d7385a9e6cb113" ns2:_="" ns3:_="">
    <xsd:import namespace="577dfef4-905e-436a-9237-720078d254bb"/>
    <xsd:import namespace="ff18f149-5ef6-4d87-b16f-ca242d84763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7dfef4-905e-436a-9237-720078d25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0ad758-f05e-41ba-a784-effbd4400f6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18f149-5ef6-4d87-b16f-ca242d84763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dea6d3-1e3e-4dad-b728-0d43b0a608d0}" ma:internalName="TaxCatchAll" ma:showField="CatchAllData" ma:web="ff18f149-5ef6-4d87-b16f-ca242d8476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8FD0C-7905-441F-B130-B4D244B4DEC9}">
  <ds:schemaRefs>
    <ds:schemaRef ds:uri="http://schemas.microsoft.com/office/2006/metadata/properties"/>
    <ds:schemaRef ds:uri="http://schemas.microsoft.com/office/infopath/2007/PartnerControls"/>
    <ds:schemaRef ds:uri="577dfef4-905e-436a-9237-720078d254bb"/>
    <ds:schemaRef ds:uri="ff18f149-5ef6-4d87-b16f-ca242d847635"/>
  </ds:schemaRefs>
</ds:datastoreItem>
</file>

<file path=customXml/itemProps2.xml><?xml version="1.0" encoding="utf-8"?>
<ds:datastoreItem xmlns:ds="http://schemas.openxmlformats.org/officeDocument/2006/customXml" ds:itemID="{69B4AFC8-D8CA-401E-9596-B6F283B4EB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7dfef4-905e-436a-9237-720078d254bb"/>
    <ds:schemaRef ds:uri="ff18f149-5ef6-4d87-b16f-ca242d8476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0788E-B2B9-4D72-BCD3-3C286391D7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474</TotalTime>
  <Words>3804</Words>
  <Application>Microsoft Office PowerPoint</Application>
  <PresentationFormat>Widescreen</PresentationFormat>
  <Paragraphs>334</Paragraphs>
  <Slides>24</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Berlin Sans FB</vt:lpstr>
      <vt:lpstr>Berlin Sans FB Demi</vt:lpstr>
      <vt:lpstr>Calibri</vt:lpstr>
      <vt:lpstr>Calibri Light</vt:lpstr>
      <vt:lpstr>inherit</vt:lpstr>
      <vt:lpstr>Lucida Handwriting</vt:lpstr>
      <vt:lpstr>nta</vt:lpstr>
      <vt:lpstr>Office Theme</vt:lpstr>
      <vt:lpstr>Informed Decisions……</vt:lpstr>
      <vt:lpstr>The key options……</vt:lpstr>
      <vt:lpstr>Watch this Government produced video to set the scene…..</vt:lpstr>
      <vt:lpstr>T-Levels- the basics………….</vt:lpstr>
      <vt:lpstr>PowerPoint Presentation</vt:lpstr>
      <vt:lpstr>PowerPoint Presentation</vt:lpstr>
      <vt:lpstr>PowerPoint Presentation</vt:lpstr>
      <vt:lpstr>PowerPoint Presentation</vt:lpstr>
      <vt:lpstr>UCAS tariff points- Using T-Levels to get into university </vt:lpstr>
      <vt:lpstr>*BTEC…….the vocational path presently running….but they may be phased out gradually as the government proceed with their reforms &amp; introduce T-Levels</vt:lpstr>
      <vt:lpstr>How they work….</vt:lpstr>
      <vt:lpstr>BTEC’s at A-Level standard</vt:lpstr>
      <vt:lpstr> You can take a BTEC National in any of the following subjects: </vt:lpstr>
      <vt:lpstr>What's the difference between BTECs and A-levels?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Apprenticeships versus T-Levels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Lewis</dc:creator>
  <cp:lastModifiedBy>Donna Lewis</cp:lastModifiedBy>
  <cp:revision>24</cp:revision>
  <dcterms:created xsi:type="dcterms:W3CDTF">2020-09-16T09:48:39Z</dcterms:created>
  <dcterms:modified xsi:type="dcterms:W3CDTF">2023-06-30T08:34:15Z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f337b9-6919-4328-9a40-40681b93b4de_Enabled">
    <vt:lpwstr>true</vt:lpwstr>
  </property>
  <property fmtid="{D5CDD505-2E9C-101B-9397-08002B2CF9AE}" pid="3" name="MSIP_Label_baf337b9-6919-4328-9a40-40681b93b4de_SetDate">
    <vt:lpwstr>2021-06-30T13:37:04Z</vt:lpwstr>
  </property>
  <property fmtid="{D5CDD505-2E9C-101B-9397-08002B2CF9AE}" pid="4" name="MSIP_Label_baf337b9-6919-4328-9a40-40681b93b4de_Method">
    <vt:lpwstr>Standard</vt:lpwstr>
  </property>
  <property fmtid="{D5CDD505-2E9C-101B-9397-08002B2CF9AE}" pid="5" name="MSIP_Label_baf337b9-6919-4328-9a40-40681b93b4de_Name">
    <vt:lpwstr>baf337b9-6919-4328-9a40-40681b93b4de</vt:lpwstr>
  </property>
  <property fmtid="{D5CDD505-2E9C-101B-9397-08002B2CF9AE}" pid="6" name="MSIP_Label_baf337b9-6919-4328-9a40-40681b93b4de_SiteId">
    <vt:lpwstr>32a3e669-6983-416d-9e40-784ff50d7812</vt:lpwstr>
  </property>
  <property fmtid="{D5CDD505-2E9C-101B-9397-08002B2CF9AE}" pid="7" name="MSIP_Label_baf337b9-6919-4328-9a40-40681b93b4de_ActionId">
    <vt:lpwstr>6fd9f48f-69b0-4c47-a8ca-d35f315e3cbd</vt:lpwstr>
  </property>
  <property fmtid="{D5CDD505-2E9C-101B-9397-08002B2CF9AE}" pid="8" name="MSIP_Label_baf337b9-6919-4328-9a40-40681b93b4de_ContentBits">
    <vt:lpwstr>0</vt:lpwstr>
  </property>
  <property fmtid="{D5CDD505-2E9C-101B-9397-08002B2CF9AE}" pid="9" name="ContentTypeId">
    <vt:lpwstr>0x01010036C612207C771548829BB0F5A2811873</vt:lpwstr>
  </property>
  <property fmtid="{D5CDD505-2E9C-101B-9397-08002B2CF9AE}" pid="10" name="MediaServiceImageTags">
    <vt:lpwstr/>
  </property>
</Properties>
</file>